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4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93" r:id="rId20"/>
    <p:sldId id="283" r:id="rId21"/>
    <p:sldId id="292" r:id="rId22"/>
    <p:sldId id="291" r:id="rId23"/>
    <p:sldId id="288" r:id="rId24"/>
    <p:sldId id="289" r:id="rId25"/>
    <p:sldId id="294" r:id="rId26"/>
    <p:sldId id="290" r:id="rId27"/>
    <p:sldId id="285" r:id="rId28"/>
    <p:sldId id="284" r:id="rId29"/>
    <p:sldId id="286" r:id="rId30"/>
    <p:sldId id="287" r:id="rId31"/>
    <p:sldId id="274" r:id="rId32"/>
    <p:sldId id="275" r:id="rId33"/>
    <p:sldId id="276" r:id="rId34"/>
    <p:sldId id="296" r:id="rId35"/>
    <p:sldId id="279" r:id="rId36"/>
    <p:sldId id="295" r:id="rId37"/>
    <p:sldId id="280" r:id="rId38"/>
    <p:sldId id="281" r:id="rId39"/>
    <p:sldId id="282" r:id="rId40"/>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Xtp5bxaAdWerNOAibkPmBEASo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94661"/>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3" name="Google Shape;233;p1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1" name="Google Shape;241;p1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8" name="Google Shape;248;p1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12</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6" name="Google Shape;256;p1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8" name="Google Shape;268;p1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8" name="Google Shape;278;p1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4" name="Google Shape;294;p1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2" name="Google Shape;302;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a:t>
            </a:r>
            <a:r>
              <a:rPr lang="en-US"/>
              <a:t>single direction -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6617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9" name="Google Shape;309;p2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0" name="Google Shape;170;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2</a:t>
            </a:fld>
            <a:endParaRPr>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7" name="Google Shape;317;p2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5" name="Google Shape;325;p2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9" name="Google Shape;349;p2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6" name="Google Shape;356;p2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3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4" name="Google Shape;364;p3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0" name="Google Shape;370;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9" name="Google Shape;179;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20810f399b_0_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220810f399b_0_7: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7" name="Google Shape;187;g220810f399b_0_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4" name="Google Shape;194;p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1" name="Google Shape;201;p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9" name="Google Shape;209;p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7" name="Google Shape;217;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5" name="Google Shape;225;p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chemeClr val="accent1"/>
              </a:buClr>
              <a:buSzPts val="3200"/>
              <a:buNone/>
              <a:defRPr>
                <a:solidFill>
                  <a:schemeClr val="accent1"/>
                </a:solidFill>
              </a:defRPr>
            </a:lvl1pPr>
            <a:lvl2pPr lvl="1" algn="ctr">
              <a:spcBef>
                <a:spcPts val="560"/>
              </a:spcBef>
              <a:spcAft>
                <a:spcPts val="0"/>
              </a:spcAft>
              <a:buClr>
                <a:srgbClr val="8897C1"/>
              </a:buClr>
              <a:buSzPts val="2800"/>
              <a:buNone/>
              <a:defRPr>
                <a:solidFill>
                  <a:srgbClr val="8897C1"/>
                </a:solidFill>
              </a:defRPr>
            </a:lvl2pPr>
            <a:lvl3pPr lvl="2" algn="ctr">
              <a:spcBef>
                <a:spcPts val="480"/>
              </a:spcBef>
              <a:spcAft>
                <a:spcPts val="0"/>
              </a:spcAft>
              <a:buClr>
                <a:srgbClr val="8897C1"/>
              </a:buClr>
              <a:buSzPts val="2400"/>
              <a:buNone/>
              <a:defRPr>
                <a:solidFill>
                  <a:srgbClr val="8897C1"/>
                </a:solidFill>
              </a:defRPr>
            </a:lvl3pPr>
            <a:lvl4pPr lvl="3" algn="ctr">
              <a:spcBef>
                <a:spcPts val="400"/>
              </a:spcBef>
              <a:spcAft>
                <a:spcPts val="0"/>
              </a:spcAft>
              <a:buClr>
                <a:srgbClr val="8897C1"/>
              </a:buClr>
              <a:buSzPts val="2000"/>
              <a:buNone/>
              <a:defRPr>
                <a:solidFill>
                  <a:srgbClr val="8897C1"/>
                </a:solidFill>
              </a:defRPr>
            </a:lvl4pPr>
            <a:lvl5pPr lvl="4" algn="ctr">
              <a:spcBef>
                <a:spcPts val="400"/>
              </a:spcBef>
              <a:spcAft>
                <a:spcPts val="0"/>
              </a:spcAft>
              <a:buClr>
                <a:srgbClr val="8897C1"/>
              </a:buClr>
              <a:buSzPts val="2000"/>
              <a:buNone/>
              <a:defRPr>
                <a:solidFill>
                  <a:srgbClr val="8897C1"/>
                </a:solidFill>
              </a:defRPr>
            </a:lvl5pPr>
            <a:lvl6pPr lvl="5" algn="ctr">
              <a:spcBef>
                <a:spcPts val="400"/>
              </a:spcBef>
              <a:spcAft>
                <a:spcPts val="0"/>
              </a:spcAft>
              <a:buClr>
                <a:srgbClr val="8897C1"/>
              </a:buClr>
              <a:buSzPts val="2000"/>
              <a:buNone/>
              <a:defRPr>
                <a:solidFill>
                  <a:srgbClr val="8897C1"/>
                </a:solidFill>
              </a:defRPr>
            </a:lvl6pPr>
            <a:lvl7pPr lvl="6" algn="ctr">
              <a:spcBef>
                <a:spcPts val="400"/>
              </a:spcBef>
              <a:spcAft>
                <a:spcPts val="0"/>
              </a:spcAft>
              <a:buClr>
                <a:srgbClr val="8897C1"/>
              </a:buClr>
              <a:buSzPts val="2000"/>
              <a:buNone/>
              <a:defRPr>
                <a:solidFill>
                  <a:srgbClr val="8897C1"/>
                </a:solidFill>
              </a:defRPr>
            </a:lvl7pPr>
            <a:lvl8pPr lvl="7" algn="ctr">
              <a:spcBef>
                <a:spcPts val="400"/>
              </a:spcBef>
              <a:spcAft>
                <a:spcPts val="0"/>
              </a:spcAft>
              <a:buClr>
                <a:srgbClr val="8897C1"/>
              </a:buClr>
              <a:buSzPts val="2000"/>
              <a:buNone/>
              <a:defRPr>
                <a:solidFill>
                  <a:srgbClr val="8897C1"/>
                </a:solidFill>
              </a:defRPr>
            </a:lvl8pPr>
            <a:lvl9pPr lvl="8" algn="ctr">
              <a:spcBef>
                <a:spcPts val="400"/>
              </a:spcBef>
              <a:spcAft>
                <a:spcPts val="0"/>
              </a:spcAft>
              <a:buClr>
                <a:srgbClr val="8897C1"/>
              </a:buClr>
              <a:buSzPts val="2000"/>
              <a:buNone/>
              <a:defRPr>
                <a:solidFill>
                  <a:srgbClr val="8897C1"/>
                </a:solidFill>
              </a:defRPr>
            </a:lvl9pPr>
          </a:lstStyle>
          <a:p>
            <a:endParaRPr/>
          </a:p>
        </p:txBody>
      </p:sp>
      <p:sp>
        <p:nvSpPr>
          <p:cNvPr id="18" name="Google Shape;18;p33"/>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3"/>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406400" algn="l">
              <a:spcBef>
                <a:spcPts val="560"/>
              </a:spcBef>
              <a:spcAft>
                <a:spcPts val="0"/>
              </a:spcAft>
              <a:buClr>
                <a:schemeClr val="dk1"/>
              </a:buClr>
              <a:buSzPts val="2800"/>
              <a:buChar char="–"/>
              <a:defRPr>
                <a:solidFill>
                  <a:schemeClr val="dk1"/>
                </a:solidFill>
              </a:defRPr>
            </a:lvl2pPr>
            <a:lvl3pPr marL="1371600" lvl="2" indent="-381000" algn="l">
              <a:spcBef>
                <a:spcPts val="480"/>
              </a:spcBef>
              <a:spcAft>
                <a:spcPts val="0"/>
              </a:spcAft>
              <a:buClr>
                <a:schemeClr val="dk1"/>
              </a:buClr>
              <a:buSzPts val="2400"/>
              <a:buChar char="•"/>
              <a:defRPr>
                <a:solidFill>
                  <a:schemeClr val="dk1"/>
                </a:solidFill>
              </a:defRPr>
            </a:lvl3pPr>
            <a:lvl4pPr marL="1828800" lvl="3" indent="-355600" algn="l">
              <a:spcBef>
                <a:spcPts val="400"/>
              </a:spcBef>
              <a:spcAft>
                <a:spcPts val="0"/>
              </a:spcAft>
              <a:buClr>
                <a:schemeClr val="dk1"/>
              </a:buClr>
              <a:buSzPts val="2000"/>
              <a:buChar char="–"/>
              <a:defRPr>
                <a:solidFill>
                  <a:schemeClr val="dk1"/>
                </a:solidFill>
              </a:defRPr>
            </a:lvl4pPr>
            <a:lvl5pPr marL="2286000" lvl="4" indent="-355600" algn="l">
              <a:spcBef>
                <a:spcPts val="400"/>
              </a:spcBef>
              <a:spcAft>
                <a:spcPts val="0"/>
              </a:spcAft>
              <a:buClr>
                <a:schemeClr val="dk1"/>
              </a:buClr>
              <a:buSzPts val="20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3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chemeClr val="accent1"/>
              </a:buClr>
              <a:buSzPts val="3200"/>
              <a:buNone/>
              <a:defRPr>
                <a:solidFill>
                  <a:schemeClr val="accent1"/>
                </a:solidFill>
              </a:defRPr>
            </a:lvl1pPr>
            <a:lvl2pPr lvl="1" algn="ctr">
              <a:spcBef>
                <a:spcPts val="560"/>
              </a:spcBef>
              <a:spcAft>
                <a:spcPts val="0"/>
              </a:spcAft>
              <a:buClr>
                <a:srgbClr val="8897C1"/>
              </a:buClr>
              <a:buSzPts val="2800"/>
              <a:buNone/>
              <a:defRPr>
                <a:solidFill>
                  <a:srgbClr val="8897C1"/>
                </a:solidFill>
              </a:defRPr>
            </a:lvl2pPr>
            <a:lvl3pPr lvl="2" algn="ctr">
              <a:spcBef>
                <a:spcPts val="480"/>
              </a:spcBef>
              <a:spcAft>
                <a:spcPts val="0"/>
              </a:spcAft>
              <a:buClr>
                <a:srgbClr val="8897C1"/>
              </a:buClr>
              <a:buSzPts val="2400"/>
              <a:buNone/>
              <a:defRPr>
                <a:solidFill>
                  <a:srgbClr val="8897C1"/>
                </a:solidFill>
              </a:defRPr>
            </a:lvl3pPr>
            <a:lvl4pPr lvl="3" algn="ctr">
              <a:spcBef>
                <a:spcPts val="400"/>
              </a:spcBef>
              <a:spcAft>
                <a:spcPts val="0"/>
              </a:spcAft>
              <a:buClr>
                <a:srgbClr val="8897C1"/>
              </a:buClr>
              <a:buSzPts val="2000"/>
              <a:buNone/>
              <a:defRPr>
                <a:solidFill>
                  <a:srgbClr val="8897C1"/>
                </a:solidFill>
              </a:defRPr>
            </a:lvl4pPr>
            <a:lvl5pPr lvl="4" algn="ctr">
              <a:spcBef>
                <a:spcPts val="400"/>
              </a:spcBef>
              <a:spcAft>
                <a:spcPts val="0"/>
              </a:spcAft>
              <a:buClr>
                <a:srgbClr val="8897C1"/>
              </a:buClr>
              <a:buSzPts val="2000"/>
              <a:buNone/>
              <a:defRPr>
                <a:solidFill>
                  <a:srgbClr val="8897C1"/>
                </a:solidFill>
              </a:defRPr>
            </a:lvl5pPr>
            <a:lvl6pPr lvl="5" algn="ctr">
              <a:spcBef>
                <a:spcPts val="400"/>
              </a:spcBef>
              <a:spcAft>
                <a:spcPts val="0"/>
              </a:spcAft>
              <a:buClr>
                <a:srgbClr val="8897C1"/>
              </a:buClr>
              <a:buSzPts val="2000"/>
              <a:buNone/>
              <a:defRPr>
                <a:solidFill>
                  <a:srgbClr val="8897C1"/>
                </a:solidFill>
              </a:defRPr>
            </a:lvl6pPr>
            <a:lvl7pPr lvl="6" algn="ctr">
              <a:spcBef>
                <a:spcPts val="400"/>
              </a:spcBef>
              <a:spcAft>
                <a:spcPts val="0"/>
              </a:spcAft>
              <a:buClr>
                <a:srgbClr val="8897C1"/>
              </a:buClr>
              <a:buSzPts val="2000"/>
              <a:buNone/>
              <a:defRPr>
                <a:solidFill>
                  <a:srgbClr val="8897C1"/>
                </a:solidFill>
              </a:defRPr>
            </a:lvl7pPr>
            <a:lvl8pPr lvl="7" algn="ctr">
              <a:spcBef>
                <a:spcPts val="400"/>
              </a:spcBef>
              <a:spcAft>
                <a:spcPts val="0"/>
              </a:spcAft>
              <a:buClr>
                <a:srgbClr val="8897C1"/>
              </a:buClr>
              <a:buSzPts val="2000"/>
              <a:buNone/>
              <a:defRPr>
                <a:solidFill>
                  <a:srgbClr val="8897C1"/>
                </a:solidFill>
              </a:defRPr>
            </a:lvl8pPr>
            <a:lvl9pPr lvl="8" algn="ctr">
              <a:spcBef>
                <a:spcPts val="400"/>
              </a:spcBef>
              <a:spcAft>
                <a:spcPts val="0"/>
              </a:spcAft>
              <a:buClr>
                <a:srgbClr val="8897C1"/>
              </a:buClr>
              <a:buSzPts val="2000"/>
              <a:buNone/>
              <a:defRPr>
                <a:solidFill>
                  <a:srgbClr val="8897C1"/>
                </a:solidFill>
              </a:defRPr>
            </a:lvl9pPr>
          </a:lstStyle>
          <a:p>
            <a:endParaRPr/>
          </a:p>
        </p:txBody>
      </p:sp>
      <p:sp>
        <p:nvSpPr>
          <p:cNvPr id="93" name="Google Shape;93;p36"/>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6"/>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6"/>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37"/>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7"/>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7"/>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4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accent1"/>
              </a:buClr>
              <a:buSzPts val="2000"/>
              <a:buNone/>
              <a:defRPr sz="2000">
                <a:solidFill>
                  <a:schemeClr val="accent1"/>
                </a:solidFill>
              </a:defRPr>
            </a:lvl1pPr>
            <a:lvl2pPr marL="914400" lvl="1" indent="-228600" algn="l">
              <a:spcBef>
                <a:spcPts val="360"/>
              </a:spcBef>
              <a:spcAft>
                <a:spcPts val="0"/>
              </a:spcAft>
              <a:buClr>
                <a:srgbClr val="8897C1"/>
              </a:buClr>
              <a:buSzPts val="1800"/>
              <a:buNone/>
              <a:defRPr sz="1800">
                <a:solidFill>
                  <a:srgbClr val="8897C1"/>
                </a:solidFill>
              </a:defRPr>
            </a:lvl2pPr>
            <a:lvl3pPr marL="1371600" lvl="2" indent="-228600" algn="l">
              <a:spcBef>
                <a:spcPts val="320"/>
              </a:spcBef>
              <a:spcAft>
                <a:spcPts val="0"/>
              </a:spcAft>
              <a:buClr>
                <a:srgbClr val="8897C1"/>
              </a:buClr>
              <a:buSzPts val="1600"/>
              <a:buNone/>
              <a:defRPr sz="1600">
                <a:solidFill>
                  <a:srgbClr val="8897C1"/>
                </a:solidFill>
              </a:defRPr>
            </a:lvl3pPr>
            <a:lvl4pPr marL="1828800" lvl="3" indent="-228600" algn="l">
              <a:spcBef>
                <a:spcPts val="280"/>
              </a:spcBef>
              <a:spcAft>
                <a:spcPts val="0"/>
              </a:spcAft>
              <a:buClr>
                <a:srgbClr val="8897C1"/>
              </a:buClr>
              <a:buSzPts val="1400"/>
              <a:buNone/>
              <a:defRPr sz="1400">
                <a:solidFill>
                  <a:srgbClr val="8897C1"/>
                </a:solidFill>
              </a:defRPr>
            </a:lvl4pPr>
            <a:lvl5pPr marL="2286000" lvl="4" indent="-228600" algn="l">
              <a:spcBef>
                <a:spcPts val="280"/>
              </a:spcBef>
              <a:spcAft>
                <a:spcPts val="0"/>
              </a:spcAft>
              <a:buClr>
                <a:srgbClr val="8897C1"/>
              </a:buClr>
              <a:buSzPts val="1400"/>
              <a:buNone/>
              <a:defRPr sz="1400">
                <a:solidFill>
                  <a:srgbClr val="8897C1"/>
                </a:solidFill>
              </a:defRPr>
            </a:lvl5pPr>
            <a:lvl6pPr marL="2743200" lvl="5" indent="-228600" algn="l">
              <a:spcBef>
                <a:spcPts val="280"/>
              </a:spcBef>
              <a:spcAft>
                <a:spcPts val="0"/>
              </a:spcAft>
              <a:buClr>
                <a:srgbClr val="8897C1"/>
              </a:buClr>
              <a:buSzPts val="1400"/>
              <a:buNone/>
              <a:defRPr sz="1400">
                <a:solidFill>
                  <a:srgbClr val="8897C1"/>
                </a:solidFill>
              </a:defRPr>
            </a:lvl6pPr>
            <a:lvl7pPr marL="3200400" lvl="6" indent="-228600" algn="l">
              <a:spcBef>
                <a:spcPts val="280"/>
              </a:spcBef>
              <a:spcAft>
                <a:spcPts val="0"/>
              </a:spcAft>
              <a:buClr>
                <a:srgbClr val="8897C1"/>
              </a:buClr>
              <a:buSzPts val="1400"/>
              <a:buNone/>
              <a:defRPr sz="1400">
                <a:solidFill>
                  <a:srgbClr val="8897C1"/>
                </a:solidFill>
              </a:defRPr>
            </a:lvl7pPr>
            <a:lvl8pPr marL="3657600" lvl="7" indent="-228600" algn="l">
              <a:spcBef>
                <a:spcPts val="280"/>
              </a:spcBef>
              <a:spcAft>
                <a:spcPts val="0"/>
              </a:spcAft>
              <a:buClr>
                <a:srgbClr val="8897C1"/>
              </a:buClr>
              <a:buSzPts val="1400"/>
              <a:buNone/>
              <a:defRPr sz="1400">
                <a:solidFill>
                  <a:srgbClr val="8897C1"/>
                </a:solidFill>
              </a:defRPr>
            </a:lvl8pPr>
            <a:lvl9pPr marL="4114800" lvl="8" indent="-228600" algn="l">
              <a:spcBef>
                <a:spcPts val="280"/>
              </a:spcBef>
              <a:spcAft>
                <a:spcPts val="0"/>
              </a:spcAft>
              <a:buClr>
                <a:srgbClr val="8897C1"/>
              </a:buClr>
              <a:buSzPts val="1400"/>
              <a:buNone/>
              <a:defRPr sz="1400">
                <a:solidFill>
                  <a:srgbClr val="8897C1"/>
                </a:solidFill>
              </a:defRPr>
            </a:lvl9pPr>
          </a:lstStyle>
          <a:p>
            <a:endParaRPr/>
          </a:p>
        </p:txBody>
      </p:sp>
      <p:sp>
        <p:nvSpPr>
          <p:cNvPr id="105" name="Google Shape;105;p47"/>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7"/>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7"/>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4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00AAE7"/>
              </a:buClr>
              <a:buSzPts val="2800"/>
              <a:buChar char="•"/>
              <a:defRPr sz="2800">
                <a:solidFill>
                  <a:srgbClr val="00AAE7"/>
                </a:solidFill>
              </a:defRPr>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1" name="Google Shape;111;p4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00AAE7"/>
              </a:buClr>
              <a:buSzPts val="2800"/>
              <a:buChar char="•"/>
              <a:defRPr sz="2800">
                <a:solidFill>
                  <a:srgbClr val="00AAE7"/>
                </a:solidFill>
              </a:defRPr>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2" name="Google Shape;112;p48"/>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8"/>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8"/>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4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00AAE7"/>
              </a:buClr>
              <a:buSzPts val="2400"/>
              <a:buNone/>
              <a:defRPr sz="2400" b="1">
                <a:solidFill>
                  <a:srgbClr val="00AAE7"/>
                </a:solidFil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8" name="Google Shape;118;p4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9" name="Google Shape;119;p4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00AAE7"/>
              </a:buClr>
              <a:buSzPts val="2400"/>
              <a:buNone/>
              <a:defRPr sz="2400" b="1">
                <a:solidFill>
                  <a:srgbClr val="00AAE7"/>
                </a:solidFil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0" name="Google Shape;120;p4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1" name="Google Shape;121;p49"/>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49"/>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9"/>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50"/>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50"/>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0"/>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51"/>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1"/>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1"/>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5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5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6" name="Google Shape;136;p5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7" name="Google Shape;137;p52"/>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2"/>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2"/>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4"/>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4"/>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4"/>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5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53"/>
          <p:cNvSpPr>
            <a:spLocks noGrp="1"/>
          </p:cNvSpPr>
          <p:nvPr>
            <p:ph type="pic" idx="2"/>
          </p:nvPr>
        </p:nvSpPr>
        <p:spPr>
          <a:xfrm>
            <a:off x="1792288" y="612775"/>
            <a:ext cx="5486400" cy="4114800"/>
          </a:xfrm>
          <a:prstGeom prst="rect">
            <a:avLst/>
          </a:prstGeom>
          <a:noFill/>
          <a:ln>
            <a:noFill/>
          </a:ln>
        </p:spPr>
      </p:sp>
      <p:sp>
        <p:nvSpPr>
          <p:cNvPr id="143" name="Google Shape;143;p5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4" name="Google Shape;144;p53"/>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3"/>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53"/>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5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406400" algn="l">
              <a:spcBef>
                <a:spcPts val="560"/>
              </a:spcBef>
              <a:spcAft>
                <a:spcPts val="0"/>
              </a:spcAft>
              <a:buClr>
                <a:schemeClr val="dk1"/>
              </a:buClr>
              <a:buSzPts val="2800"/>
              <a:buChar char="–"/>
              <a:defRPr>
                <a:solidFill>
                  <a:schemeClr val="dk1"/>
                </a:solidFill>
              </a:defRPr>
            </a:lvl2pPr>
            <a:lvl3pPr marL="1371600" lvl="2" indent="-381000" algn="l">
              <a:spcBef>
                <a:spcPts val="480"/>
              </a:spcBef>
              <a:spcAft>
                <a:spcPts val="0"/>
              </a:spcAft>
              <a:buClr>
                <a:schemeClr val="dk1"/>
              </a:buClr>
              <a:buSzPts val="2400"/>
              <a:buChar char="•"/>
              <a:defRPr>
                <a:solidFill>
                  <a:schemeClr val="dk1"/>
                </a:solidFill>
              </a:defRPr>
            </a:lvl3pPr>
            <a:lvl4pPr marL="1828800" lvl="3" indent="-355600" algn="l">
              <a:spcBef>
                <a:spcPts val="400"/>
              </a:spcBef>
              <a:spcAft>
                <a:spcPts val="0"/>
              </a:spcAft>
              <a:buClr>
                <a:schemeClr val="dk1"/>
              </a:buClr>
              <a:buSzPts val="2000"/>
              <a:buChar char="–"/>
              <a:defRPr>
                <a:solidFill>
                  <a:schemeClr val="dk1"/>
                </a:solidFill>
              </a:defRPr>
            </a:lvl4pPr>
            <a:lvl5pPr marL="2286000" lvl="4" indent="-355600" algn="l">
              <a:spcBef>
                <a:spcPts val="400"/>
              </a:spcBef>
              <a:spcAft>
                <a:spcPts val="0"/>
              </a:spcAft>
              <a:buClr>
                <a:schemeClr val="dk1"/>
              </a:buClr>
              <a:buSzPts val="20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54"/>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54"/>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4"/>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5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5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55"/>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5"/>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5"/>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38"/>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8"/>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accent1"/>
              </a:buClr>
              <a:buSzPts val="2000"/>
              <a:buNone/>
              <a:defRPr sz="2000">
                <a:solidFill>
                  <a:schemeClr val="accent1"/>
                </a:solidFill>
              </a:defRPr>
            </a:lvl1pPr>
            <a:lvl2pPr marL="914400" lvl="1" indent="-228600" algn="l">
              <a:spcBef>
                <a:spcPts val="360"/>
              </a:spcBef>
              <a:spcAft>
                <a:spcPts val="0"/>
              </a:spcAft>
              <a:buClr>
                <a:srgbClr val="8897C1"/>
              </a:buClr>
              <a:buSzPts val="1800"/>
              <a:buNone/>
              <a:defRPr sz="1800">
                <a:solidFill>
                  <a:srgbClr val="8897C1"/>
                </a:solidFill>
              </a:defRPr>
            </a:lvl2pPr>
            <a:lvl3pPr marL="1371600" lvl="2" indent="-228600" algn="l">
              <a:spcBef>
                <a:spcPts val="320"/>
              </a:spcBef>
              <a:spcAft>
                <a:spcPts val="0"/>
              </a:spcAft>
              <a:buClr>
                <a:srgbClr val="8897C1"/>
              </a:buClr>
              <a:buSzPts val="1600"/>
              <a:buNone/>
              <a:defRPr sz="1600">
                <a:solidFill>
                  <a:srgbClr val="8897C1"/>
                </a:solidFill>
              </a:defRPr>
            </a:lvl3pPr>
            <a:lvl4pPr marL="1828800" lvl="3" indent="-228600" algn="l">
              <a:spcBef>
                <a:spcPts val="280"/>
              </a:spcBef>
              <a:spcAft>
                <a:spcPts val="0"/>
              </a:spcAft>
              <a:buClr>
                <a:srgbClr val="8897C1"/>
              </a:buClr>
              <a:buSzPts val="1400"/>
              <a:buNone/>
              <a:defRPr sz="1400">
                <a:solidFill>
                  <a:srgbClr val="8897C1"/>
                </a:solidFill>
              </a:defRPr>
            </a:lvl4pPr>
            <a:lvl5pPr marL="2286000" lvl="4" indent="-228600" algn="l">
              <a:spcBef>
                <a:spcPts val="280"/>
              </a:spcBef>
              <a:spcAft>
                <a:spcPts val="0"/>
              </a:spcAft>
              <a:buClr>
                <a:srgbClr val="8897C1"/>
              </a:buClr>
              <a:buSzPts val="1400"/>
              <a:buNone/>
              <a:defRPr sz="1400">
                <a:solidFill>
                  <a:srgbClr val="8897C1"/>
                </a:solidFill>
              </a:defRPr>
            </a:lvl5pPr>
            <a:lvl6pPr marL="2743200" lvl="5" indent="-228600" algn="l">
              <a:spcBef>
                <a:spcPts val="280"/>
              </a:spcBef>
              <a:spcAft>
                <a:spcPts val="0"/>
              </a:spcAft>
              <a:buClr>
                <a:srgbClr val="8897C1"/>
              </a:buClr>
              <a:buSzPts val="1400"/>
              <a:buNone/>
              <a:defRPr sz="1400">
                <a:solidFill>
                  <a:srgbClr val="8897C1"/>
                </a:solidFill>
              </a:defRPr>
            </a:lvl6pPr>
            <a:lvl7pPr marL="3200400" lvl="6" indent="-228600" algn="l">
              <a:spcBef>
                <a:spcPts val="280"/>
              </a:spcBef>
              <a:spcAft>
                <a:spcPts val="0"/>
              </a:spcAft>
              <a:buClr>
                <a:srgbClr val="8897C1"/>
              </a:buClr>
              <a:buSzPts val="1400"/>
              <a:buNone/>
              <a:defRPr sz="1400">
                <a:solidFill>
                  <a:srgbClr val="8897C1"/>
                </a:solidFill>
              </a:defRPr>
            </a:lvl7pPr>
            <a:lvl8pPr marL="3657600" lvl="7" indent="-228600" algn="l">
              <a:spcBef>
                <a:spcPts val="280"/>
              </a:spcBef>
              <a:spcAft>
                <a:spcPts val="0"/>
              </a:spcAft>
              <a:buClr>
                <a:srgbClr val="8897C1"/>
              </a:buClr>
              <a:buSzPts val="1400"/>
              <a:buNone/>
              <a:defRPr sz="1400">
                <a:solidFill>
                  <a:srgbClr val="8897C1"/>
                </a:solidFill>
              </a:defRPr>
            </a:lvl8pPr>
            <a:lvl9pPr marL="4114800" lvl="8" indent="-228600" algn="l">
              <a:spcBef>
                <a:spcPts val="280"/>
              </a:spcBef>
              <a:spcAft>
                <a:spcPts val="0"/>
              </a:spcAft>
              <a:buClr>
                <a:srgbClr val="8897C1"/>
              </a:buClr>
              <a:buSzPts val="1400"/>
              <a:buNone/>
              <a:defRPr sz="1400">
                <a:solidFill>
                  <a:srgbClr val="8897C1"/>
                </a:solidFill>
              </a:defRPr>
            </a:lvl9pPr>
          </a:lstStyle>
          <a:p>
            <a:endParaRPr/>
          </a:p>
        </p:txBody>
      </p:sp>
      <p:sp>
        <p:nvSpPr>
          <p:cNvPr id="34" name="Google Shape;34;p39"/>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00AAE7"/>
              </a:buClr>
              <a:buSzPts val="2800"/>
              <a:buChar char="•"/>
              <a:defRPr sz="2800">
                <a:solidFill>
                  <a:srgbClr val="00AAE7"/>
                </a:solidFill>
              </a:defRPr>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4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00AAE7"/>
              </a:buClr>
              <a:buSzPts val="2800"/>
              <a:buChar char="•"/>
              <a:defRPr sz="2800">
                <a:solidFill>
                  <a:srgbClr val="00AAE7"/>
                </a:solidFill>
              </a:defRPr>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40"/>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00AAE7"/>
              </a:buClr>
              <a:buSzPts val="2400"/>
              <a:buNone/>
              <a:defRPr sz="2400" b="1">
                <a:solidFill>
                  <a:srgbClr val="00AAE7"/>
                </a:solidFil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00AAE7"/>
              </a:buClr>
              <a:buSzPts val="2400"/>
              <a:buNone/>
              <a:defRPr sz="2400" b="1">
                <a:solidFill>
                  <a:srgbClr val="00AAE7"/>
                </a:solidFil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1"/>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2"/>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3"/>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1792288" y="612775"/>
            <a:ext cx="5486400" cy="4114800"/>
          </a:xfrm>
          <a:prstGeom prst="rect">
            <a:avLst/>
          </a:prstGeom>
          <a:noFill/>
          <a:ln>
            <a:noFill/>
          </a:ln>
        </p:spPr>
      </p:sp>
      <p:sp>
        <p:nvSpPr>
          <p:cNvPr id="68" name="Google Shape;68;p4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4"/>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C8C8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C8C8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C8C8C"/>
                </a:solidFill>
                <a:latin typeface="Calibri"/>
                <a:ea typeface="Calibri"/>
                <a:cs typeface="Calibri"/>
                <a:sym typeface="Calibri"/>
              </a:defRPr>
            </a:lvl1pPr>
            <a:lvl2pPr marL="0" marR="0" lvl="1" indent="0" algn="r" rtl="0">
              <a:spcBef>
                <a:spcPts val="0"/>
              </a:spcBef>
              <a:buNone/>
              <a:defRPr sz="1200" b="0" i="0" u="none" strike="noStrike" cap="none">
                <a:solidFill>
                  <a:srgbClr val="8C8C8C"/>
                </a:solidFill>
                <a:latin typeface="Calibri"/>
                <a:ea typeface="Calibri"/>
                <a:cs typeface="Calibri"/>
                <a:sym typeface="Calibri"/>
              </a:defRPr>
            </a:lvl2pPr>
            <a:lvl3pPr marL="0" marR="0" lvl="2" indent="0" algn="r" rtl="0">
              <a:spcBef>
                <a:spcPts val="0"/>
              </a:spcBef>
              <a:buNone/>
              <a:defRPr sz="1200" b="0" i="0" u="none" strike="noStrike" cap="none">
                <a:solidFill>
                  <a:srgbClr val="8C8C8C"/>
                </a:solidFill>
                <a:latin typeface="Calibri"/>
                <a:ea typeface="Calibri"/>
                <a:cs typeface="Calibri"/>
                <a:sym typeface="Calibri"/>
              </a:defRPr>
            </a:lvl3pPr>
            <a:lvl4pPr marL="0" marR="0" lvl="3" indent="0" algn="r" rtl="0">
              <a:spcBef>
                <a:spcPts val="0"/>
              </a:spcBef>
              <a:buNone/>
              <a:defRPr sz="1200" b="0" i="0" u="none" strike="noStrike" cap="none">
                <a:solidFill>
                  <a:srgbClr val="8C8C8C"/>
                </a:solidFill>
                <a:latin typeface="Calibri"/>
                <a:ea typeface="Calibri"/>
                <a:cs typeface="Calibri"/>
                <a:sym typeface="Calibri"/>
              </a:defRPr>
            </a:lvl4pPr>
            <a:lvl5pPr marL="0" marR="0" lvl="4" indent="0" algn="r" rtl="0">
              <a:spcBef>
                <a:spcPts val="0"/>
              </a:spcBef>
              <a:buNone/>
              <a:defRPr sz="1200" b="0" i="0" u="none" strike="noStrike" cap="none">
                <a:solidFill>
                  <a:srgbClr val="8C8C8C"/>
                </a:solidFill>
                <a:latin typeface="Calibri"/>
                <a:ea typeface="Calibri"/>
                <a:cs typeface="Calibri"/>
                <a:sym typeface="Calibri"/>
              </a:defRPr>
            </a:lvl5pPr>
            <a:lvl6pPr marL="0" marR="0" lvl="5" indent="0" algn="r" rtl="0">
              <a:spcBef>
                <a:spcPts val="0"/>
              </a:spcBef>
              <a:buNone/>
              <a:defRPr sz="1200" b="0" i="0" u="none" strike="noStrike" cap="none">
                <a:solidFill>
                  <a:srgbClr val="8C8C8C"/>
                </a:solidFill>
                <a:latin typeface="Calibri"/>
                <a:ea typeface="Calibri"/>
                <a:cs typeface="Calibri"/>
                <a:sym typeface="Calibri"/>
              </a:defRPr>
            </a:lvl6pPr>
            <a:lvl7pPr marL="0" marR="0" lvl="6" indent="0" algn="r" rtl="0">
              <a:spcBef>
                <a:spcPts val="0"/>
              </a:spcBef>
              <a:buNone/>
              <a:defRPr sz="1200" b="0" i="0" u="none" strike="noStrike" cap="none">
                <a:solidFill>
                  <a:srgbClr val="8C8C8C"/>
                </a:solidFill>
                <a:latin typeface="Calibri"/>
                <a:ea typeface="Calibri"/>
                <a:cs typeface="Calibri"/>
                <a:sym typeface="Calibri"/>
              </a:defRPr>
            </a:lvl7pPr>
            <a:lvl8pPr marL="0" marR="0" lvl="7" indent="0" algn="r" rtl="0">
              <a:spcBef>
                <a:spcPts val="0"/>
              </a:spcBef>
              <a:buNone/>
              <a:defRPr sz="1200" b="0" i="0" u="none" strike="noStrike" cap="none">
                <a:solidFill>
                  <a:srgbClr val="8C8C8C"/>
                </a:solidFill>
                <a:latin typeface="Calibri"/>
                <a:ea typeface="Calibri"/>
                <a:cs typeface="Calibri"/>
                <a:sym typeface="Calibri"/>
              </a:defRPr>
            </a:lvl8pPr>
            <a:lvl9pPr marL="0" marR="0" lvl="8" indent="0" algn="r" rtl="0">
              <a:spcBef>
                <a:spcPts val="0"/>
              </a:spcBef>
              <a:buNone/>
              <a:defRPr sz="1200" b="0" i="0" u="none" strike="noStrike" cap="none">
                <a:solidFill>
                  <a:srgbClr val="8C8C8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35"/>
          <p:cNvSpPr txBox="1">
            <a:spLocks noGrp="1"/>
          </p:cNvSpPr>
          <p:nvPr>
            <p:ph type="dt" idx="10"/>
          </p:nvPr>
        </p:nvSpPr>
        <p:spPr>
          <a:xfrm>
            <a:off x="1094564" y="6467368"/>
            <a:ext cx="1496236" cy="25410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C8C8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35"/>
          <p:cNvSpPr txBox="1">
            <a:spLocks noGrp="1"/>
          </p:cNvSpPr>
          <p:nvPr>
            <p:ph type="ftr" idx="11"/>
          </p:nvPr>
        </p:nvSpPr>
        <p:spPr>
          <a:xfrm>
            <a:off x="2590800" y="6467368"/>
            <a:ext cx="3962400" cy="25410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C8C8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35"/>
          <p:cNvSpPr txBox="1">
            <a:spLocks noGrp="1"/>
          </p:cNvSpPr>
          <p:nvPr>
            <p:ph type="sldNum" idx="12"/>
          </p:nvPr>
        </p:nvSpPr>
        <p:spPr>
          <a:xfrm>
            <a:off x="6553200" y="6467368"/>
            <a:ext cx="2133600" cy="25410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C8C8C"/>
                </a:solidFill>
                <a:latin typeface="Calibri"/>
                <a:ea typeface="Calibri"/>
                <a:cs typeface="Calibri"/>
                <a:sym typeface="Calibri"/>
              </a:defRPr>
            </a:lvl1pPr>
            <a:lvl2pPr marL="0" marR="0" lvl="1" indent="0" algn="r" rtl="0">
              <a:spcBef>
                <a:spcPts val="0"/>
              </a:spcBef>
              <a:buNone/>
              <a:defRPr sz="1200" b="0" i="0" u="none" strike="noStrike" cap="none">
                <a:solidFill>
                  <a:srgbClr val="8C8C8C"/>
                </a:solidFill>
                <a:latin typeface="Calibri"/>
                <a:ea typeface="Calibri"/>
                <a:cs typeface="Calibri"/>
                <a:sym typeface="Calibri"/>
              </a:defRPr>
            </a:lvl2pPr>
            <a:lvl3pPr marL="0" marR="0" lvl="2" indent="0" algn="r" rtl="0">
              <a:spcBef>
                <a:spcPts val="0"/>
              </a:spcBef>
              <a:buNone/>
              <a:defRPr sz="1200" b="0" i="0" u="none" strike="noStrike" cap="none">
                <a:solidFill>
                  <a:srgbClr val="8C8C8C"/>
                </a:solidFill>
                <a:latin typeface="Calibri"/>
                <a:ea typeface="Calibri"/>
                <a:cs typeface="Calibri"/>
                <a:sym typeface="Calibri"/>
              </a:defRPr>
            </a:lvl3pPr>
            <a:lvl4pPr marL="0" marR="0" lvl="3" indent="0" algn="r" rtl="0">
              <a:spcBef>
                <a:spcPts val="0"/>
              </a:spcBef>
              <a:buNone/>
              <a:defRPr sz="1200" b="0" i="0" u="none" strike="noStrike" cap="none">
                <a:solidFill>
                  <a:srgbClr val="8C8C8C"/>
                </a:solidFill>
                <a:latin typeface="Calibri"/>
                <a:ea typeface="Calibri"/>
                <a:cs typeface="Calibri"/>
                <a:sym typeface="Calibri"/>
              </a:defRPr>
            </a:lvl4pPr>
            <a:lvl5pPr marL="0" marR="0" lvl="4" indent="0" algn="r" rtl="0">
              <a:spcBef>
                <a:spcPts val="0"/>
              </a:spcBef>
              <a:buNone/>
              <a:defRPr sz="1200" b="0" i="0" u="none" strike="noStrike" cap="none">
                <a:solidFill>
                  <a:srgbClr val="8C8C8C"/>
                </a:solidFill>
                <a:latin typeface="Calibri"/>
                <a:ea typeface="Calibri"/>
                <a:cs typeface="Calibri"/>
                <a:sym typeface="Calibri"/>
              </a:defRPr>
            </a:lvl5pPr>
            <a:lvl6pPr marL="0" marR="0" lvl="5" indent="0" algn="r" rtl="0">
              <a:spcBef>
                <a:spcPts val="0"/>
              </a:spcBef>
              <a:buNone/>
              <a:defRPr sz="1200" b="0" i="0" u="none" strike="noStrike" cap="none">
                <a:solidFill>
                  <a:srgbClr val="8C8C8C"/>
                </a:solidFill>
                <a:latin typeface="Calibri"/>
                <a:ea typeface="Calibri"/>
                <a:cs typeface="Calibri"/>
                <a:sym typeface="Calibri"/>
              </a:defRPr>
            </a:lvl6pPr>
            <a:lvl7pPr marL="0" marR="0" lvl="6" indent="0" algn="r" rtl="0">
              <a:spcBef>
                <a:spcPts val="0"/>
              </a:spcBef>
              <a:buNone/>
              <a:defRPr sz="1200" b="0" i="0" u="none" strike="noStrike" cap="none">
                <a:solidFill>
                  <a:srgbClr val="8C8C8C"/>
                </a:solidFill>
                <a:latin typeface="Calibri"/>
                <a:ea typeface="Calibri"/>
                <a:cs typeface="Calibri"/>
                <a:sym typeface="Calibri"/>
              </a:defRPr>
            </a:lvl7pPr>
            <a:lvl8pPr marL="0" marR="0" lvl="7" indent="0" algn="r" rtl="0">
              <a:spcBef>
                <a:spcPts val="0"/>
              </a:spcBef>
              <a:buNone/>
              <a:defRPr sz="1200" b="0" i="0" u="none" strike="noStrike" cap="none">
                <a:solidFill>
                  <a:srgbClr val="8C8C8C"/>
                </a:solidFill>
                <a:latin typeface="Calibri"/>
                <a:ea typeface="Calibri"/>
                <a:cs typeface="Calibri"/>
                <a:sym typeface="Calibri"/>
              </a:defRPr>
            </a:lvl8pPr>
            <a:lvl9pPr marL="0" marR="0" lvl="8" indent="0" algn="r" rtl="0">
              <a:spcBef>
                <a:spcPts val="0"/>
              </a:spcBef>
              <a:buNone/>
              <a:defRPr sz="1200" b="0" i="0" u="none" strike="noStrike" cap="none">
                <a:solidFill>
                  <a:srgbClr val="8C8C8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2.jp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mote.org/research/program/florida-red-tide-mitigation-technology-development-initiativ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floridadep.gov/SEACAR"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
        <p:nvSpPr>
          <p:cNvPr id="165" name="Google Shape;165;p1"/>
          <p:cNvSpPr txBox="1">
            <a:spLocks noGrp="1"/>
          </p:cNvSpPr>
          <p:nvPr>
            <p:ph type="ctrTitle"/>
          </p:nvPr>
        </p:nvSpPr>
        <p:spPr>
          <a:xfrm>
            <a:off x="-88300" y="2667275"/>
            <a:ext cx="9232200" cy="1470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dirty="0"/>
              <a:t>Seagrass Restoration Technology Development Initiative</a:t>
            </a:r>
            <a:br>
              <a:rPr lang="en-US" b="1" dirty="0"/>
            </a:br>
            <a:br>
              <a:rPr lang="en-US" b="1" dirty="0"/>
            </a:br>
            <a:r>
              <a:rPr lang="en-US" b="1" dirty="0"/>
              <a:t>3rd Technology Advisory Council Meeting</a:t>
            </a:r>
            <a:br>
              <a:rPr lang="en-US" b="1" dirty="0"/>
            </a:br>
            <a:br>
              <a:rPr lang="en-US" b="1" dirty="0"/>
            </a:br>
            <a:br>
              <a:rPr lang="en-US" b="1" dirty="0"/>
            </a:br>
            <a:endParaRPr dirty="0"/>
          </a:p>
        </p:txBody>
      </p:sp>
      <p:sp>
        <p:nvSpPr>
          <p:cNvPr id="166" name="Google Shape;166;p1"/>
          <p:cNvSpPr txBox="1">
            <a:spLocks noGrp="1"/>
          </p:cNvSpPr>
          <p:nvPr>
            <p:ph type="subTitle" idx="1"/>
          </p:nvPr>
        </p:nvSpPr>
        <p:spPr>
          <a:xfrm>
            <a:off x="1366192" y="4905678"/>
            <a:ext cx="6800034" cy="1211580"/>
          </a:xfrm>
          <a:prstGeom prst="rect">
            <a:avLst/>
          </a:prstGeom>
          <a:noFill/>
          <a:ln>
            <a:noFill/>
          </a:ln>
        </p:spPr>
        <p:txBody>
          <a:bodyPr spcFirstLastPara="1" wrap="square" lIns="91425" tIns="45700" rIns="91425" bIns="45700" anchor="t" anchorCtr="0">
            <a:normAutofit fontScale="92500"/>
          </a:bodyPr>
          <a:lstStyle/>
          <a:p>
            <a:pPr marL="0" lvl="0" indent="0" algn="ctr" rtl="0">
              <a:spcBef>
                <a:spcPts val="0"/>
              </a:spcBef>
              <a:spcAft>
                <a:spcPts val="0"/>
              </a:spcAft>
              <a:buClr>
                <a:schemeClr val="dk1"/>
              </a:buClr>
              <a:buSzPct val="100000"/>
              <a:buNone/>
            </a:pPr>
            <a:r>
              <a:rPr lang="en-US" sz="2000" dirty="0">
                <a:solidFill>
                  <a:schemeClr val="dk1"/>
                </a:solidFill>
              </a:rPr>
              <a:t>Kevin Claridge</a:t>
            </a:r>
            <a:endParaRPr dirty="0"/>
          </a:p>
          <a:p>
            <a:pPr marL="0" lvl="0" indent="0" algn="ctr" rtl="0">
              <a:spcBef>
                <a:spcPts val="370"/>
              </a:spcBef>
              <a:spcAft>
                <a:spcPts val="0"/>
              </a:spcAft>
              <a:buClr>
                <a:schemeClr val="dk1"/>
              </a:buClr>
              <a:buSzPct val="100000"/>
              <a:buNone/>
            </a:pPr>
            <a:r>
              <a:rPr lang="en-US" sz="2000" dirty="0">
                <a:solidFill>
                  <a:schemeClr val="dk1"/>
                </a:solidFill>
              </a:rPr>
              <a:t>Vice President of Sponsored Research &amp; Coastal Policy Programs</a:t>
            </a:r>
            <a:endParaRPr dirty="0"/>
          </a:p>
          <a:p>
            <a:pPr marL="0" lvl="0" indent="0" algn="ctr" rtl="0">
              <a:spcBef>
                <a:spcPts val="370"/>
              </a:spcBef>
              <a:spcAft>
                <a:spcPts val="0"/>
              </a:spcAft>
              <a:buClr>
                <a:schemeClr val="dk1"/>
              </a:buClr>
              <a:buSzPct val="100000"/>
              <a:buNone/>
            </a:pPr>
            <a:r>
              <a:rPr lang="en-US" sz="2000" dirty="0">
                <a:solidFill>
                  <a:schemeClr val="dk1"/>
                </a:solidFill>
              </a:rPr>
              <a:t>February 20, 2025</a:t>
            </a:r>
            <a:endParaRPr dirty="0"/>
          </a:p>
          <a:p>
            <a:pPr marL="0" lvl="0" indent="0" algn="ctr" rtl="0">
              <a:spcBef>
                <a:spcPts val="370"/>
              </a:spcBef>
              <a:spcAft>
                <a:spcPts val="0"/>
              </a:spcAft>
              <a:buClr>
                <a:schemeClr val="accent1"/>
              </a:buClr>
              <a:buSzPct val="100000"/>
              <a:buNone/>
            </a:pPr>
            <a:endParaRPr sz="2000"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Public Records</a:t>
            </a:r>
            <a:endParaRPr/>
          </a:p>
        </p:txBody>
      </p:sp>
      <p:sp>
        <p:nvSpPr>
          <p:cNvPr id="236" name="Google Shape;236;p10"/>
          <p:cNvSpPr txBox="1">
            <a:spLocks noGrp="1"/>
          </p:cNvSpPr>
          <p:nvPr>
            <p:ph type="body" idx="1"/>
          </p:nvPr>
        </p:nvSpPr>
        <p:spPr>
          <a:xfrm>
            <a:off x="222868" y="1484983"/>
            <a:ext cx="8698264" cy="3918676"/>
          </a:xfrm>
          <a:prstGeom prst="rect">
            <a:avLst/>
          </a:prstGeom>
          <a:noFill/>
          <a:ln>
            <a:noFill/>
          </a:ln>
        </p:spPr>
        <p:txBody>
          <a:bodyPr spcFirstLastPara="1" wrap="square" lIns="91425" tIns="45700" rIns="91425" bIns="45700" anchor="t" anchorCtr="0">
            <a:normAutofit fontScale="62500" lnSpcReduction="20000"/>
          </a:bodyPr>
          <a:lstStyle/>
          <a:p>
            <a:pPr marL="342900" lvl="0" indent="-342900" algn="l" rtl="0">
              <a:spcBef>
                <a:spcPts val="0"/>
              </a:spcBef>
              <a:spcAft>
                <a:spcPts val="0"/>
              </a:spcAft>
              <a:buClr>
                <a:schemeClr val="dk1"/>
              </a:buClr>
              <a:buSzPct val="100000"/>
              <a:buChar char="•"/>
            </a:pPr>
            <a:r>
              <a:rPr lang="en-US" b="1"/>
              <a:t>This Technical Advisory Council is subject to Florida’s Public Records Law </a:t>
            </a:r>
            <a:r>
              <a:rPr lang="en-US"/>
              <a:t>(even if you yourself are not a government employee), because records relating to the Seagrass Restoration Technology Development Initiative are made or received in connection with the transaction of the official business of the State.</a:t>
            </a:r>
            <a:endParaRPr/>
          </a:p>
          <a:p>
            <a:pPr marL="0" lvl="0" indent="0" algn="l" rtl="0">
              <a:spcBef>
                <a:spcPts val="400"/>
              </a:spcBef>
              <a:spcAft>
                <a:spcPts val="0"/>
              </a:spcAft>
              <a:buClr>
                <a:schemeClr val="dk1"/>
              </a:buClr>
              <a:buSzPct val="100000"/>
              <a:buNone/>
            </a:pPr>
            <a:endParaRPr/>
          </a:p>
          <a:p>
            <a:pPr marL="342900" lvl="0" indent="-342900" algn="l" rtl="0">
              <a:spcBef>
                <a:spcPts val="400"/>
              </a:spcBef>
              <a:spcAft>
                <a:spcPts val="0"/>
              </a:spcAft>
              <a:buClr>
                <a:schemeClr val="dk1"/>
              </a:buClr>
              <a:buSzPct val="100000"/>
              <a:buChar char="•"/>
            </a:pPr>
            <a:r>
              <a:rPr lang="en-US"/>
              <a:t>Public Records are </a:t>
            </a:r>
            <a:r>
              <a:rPr lang="en-US" b="1"/>
              <a:t>ALL</a:t>
            </a:r>
            <a:r>
              <a:rPr lang="en-US"/>
              <a:t> documents, papers, letters, maps, books, tapes, photographs, films, sound recordings, data processing software, etc. regardless of the physical form…or means of transmission made or received in connection with official action of an agency. Sec. 119.011(12), F.S.</a:t>
            </a:r>
            <a:endParaRPr/>
          </a:p>
          <a:p>
            <a:pPr marL="0" lvl="0" indent="0" algn="l" rtl="0">
              <a:spcBef>
                <a:spcPts val="400"/>
              </a:spcBef>
              <a:spcAft>
                <a:spcPts val="0"/>
              </a:spcAft>
              <a:buClr>
                <a:schemeClr val="dk1"/>
              </a:buClr>
              <a:buSzPct val="100000"/>
              <a:buNone/>
            </a:pPr>
            <a:endParaRPr/>
          </a:p>
          <a:p>
            <a:pPr marL="342900" lvl="0" indent="-342900" algn="l" rtl="0">
              <a:spcBef>
                <a:spcPts val="400"/>
              </a:spcBef>
              <a:spcAft>
                <a:spcPts val="0"/>
              </a:spcAft>
              <a:buClr>
                <a:schemeClr val="dk1"/>
              </a:buClr>
              <a:buSzPct val="100000"/>
              <a:buChar char="•"/>
            </a:pPr>
            <a:r>
              <a:rPr lang="en-US" b="1"/>
              <a:t>Public records must be open and available for the public to inspect and copy</a:t>
            </a:r>
            <a:r>
              <a:rPr lang="en-US"/>
              <a:t>.</a:t>
            </a:r>
            <a:endParaRPr/>
          </a:p>
          <a:p>
            <a:pPr marL="0" lvl="0" indent="0" algn="l" rtl="0">
              <a:spcBef>
                <a:spcPts val="400"/>
              </a:spcBef>
              <a:spcAft>
                <a:spcPts val="0"/>
              </a:spcAft>
              <a:buClr>
                <a:schemeClr val="dk1"/>
              </a:buClr>
              <a:buSzPct val="100000"/>
              <a:buNone/>
            </a:pPr>
            <a:endParaRPr/>
          </a:p>
          <a:p>
            <a:pPr marL="342900" lvl="0" indent="-342900" algn="l" rtl="0">
              <a:spcBef>
                <a:spcPts val="400"/>
              </a:spcBef>
              <a:spcAft>
                <a:spcPts val="0"/>
              </a:spcAft>
              <a:buClr>
                <a:schemeClr val="dk1"/>
              </a:buClr>
              <a:buSzPct val="100000"/>
              <a:buChar char="•"/>
            </a:pPr>
            <a:r>
              <a:rPr lang="en-US" b="1"/>
              <a:t>This includes emails, text messages, and social media</a:t>
            </a:r>
            <a:r>
              <a:rPr lang="en-US"/>
              <a:t>.</a:t>
            </a:r>
            <a:endParaRPr/>
          </a:p>
        </p:txBody>
      </p:sp>
      <p:pic>
        <p:nvPicPr>
          <p:cNvPr id="237" name="Google Shape;237;p10"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2"/>
          <p:cNvSpPr txBox="1">
            <a:spLocks noGrp="1"/>
          </p:cNvSpPr>
          <p:nvPr>
            <p:ph type="title"/>
          </p:nvPr>
        </p:nvSpPr>
        <p:spPr>
          <a:xfrm>
            <a:off x="311543" y="235429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a:t>Seagrass Restoration Technology Development Initiative </a:t>
            </a:r>
            <a:br>
              <a:rPr lang="en-US" b="1"/>
            </a:br>
            <a:r>
              <a:rPr lang="en-US" b="1"/>
              <a:t>Overview</a:t>
            </a:r>
            <a:endParaRPr/>
          </a:p>
        </p:txBody>
      </p:sp>
      <p:pic>
        <p:nvPicPr>
          <p:cNvPr id="244" name="Google Shape;244;p12"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3"/>
          <p:cNvSpPr txBox="1">
            <a:spLocks noGrp="1"/>
          </p:cNvSpPr>
          <p:nvPr>
            <p:ph type="title"/>
          </p:nvPr>
        </p:nvSpPr>
        <p:spPr>
          <a:xfrm>
            <a:off x="457200" y="31877"/>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Seagrass Initiative Overview</a:t>
            </a:r>
            <a:endParaRPr/>
          </a:p>
        </p:txBody>
      </p:sp>
      <p:sp>
        <p:nvSpPr>
          <p:cNvPr id="251" name="Google Shape;251;p13"/>
          <p:cNvSpPr txBox="1">
            <a:spLocks noGrp="1"/>
          </p:cNvSpPr>
          <p:nvPr>
            <p:ph type="body" idx="1"/>
          </p:nvPr>
        </p:nvSpPr>
        <p:spPr>
          <a:xfrm>
            <a:off x="152400" y="892059"/>
            <a:ext cx="8991600" cy="5037401"/>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Clr>
                <a:schemeClr val="dk1"/>
              </a:buClr>
              <a:buSzPct val="100000"/>
              <a:buNone/>
            </a:pPr>
            <a:endParaRPr dirty="0"/>
          </a:p>
          <a:p>
            <a:pPr marL="342900" lvl="0" indent="-329120" algn="l" rtl="0">
              <a:spcBef>
                <a:spcPts val="362"/>
              </a:spcBef>
              <a:spcAft>
                <a:spcPts val="0"/>
              </a:spcAft>
              <a:buClr>
                <a:schemeClr val="dk1"/>
              </a:buClr>
              <a:buSzPct val="100000"/>
              <a:buChar char="•"/>
            </a:pPr>
            <a:r>
              <a:rPr lang="en-US" sz="2900" dirty="0"/>
              <a:t>Signed into law by Florida Governor DeSantis in July 2023</a:t>
            </a:r>
            <a:endParaRPr dirty="0"/>
          </a:p>
          <a:p>
            <a:pPr marL="742950" lvl="1" indent="-271970" algn="l" rtl="0">
              <a:spcBef>
                <a:spcPts val="362"/>
              </a:spcBef>
              <a:spcAft>
                <a:spcPts val="0"/>
              </a:spcAft>
              <a:buClr>
                <a:schemeClr val="dk1"/>
              </a:buClr>
              <a:buSzPct val="100000"/>
              <a:buChar char="–"/>
            </a:pPr>
            <a:r>
              <a:rPr lang="en-US" sz="2900" dirty="0"/>
              <a:t>403.93344 Florida Statutes</a:t>
            </a:r>
            <a:endParaRPr dirty="0"/>
          </a:p>
          <a:p>
            <a:pPr marL="742950" lvl="1" indent="-271970" algn="l" rtl="0">
              <a:spcBef>
                <a:spcPts val="362"/>
              </a:spcBef>
              <a:spcAft>
                <a:spcPts val="0"/>
              </a:spcAft>
              <a:buClr>
                <a:schemeClr val="dk1"/>
              </a:buClr>
              <a:buSzPct val="100000"/>
              <a:buChar char="–"/>
            </a:pPr>
            <a:r>
              <a:rPr lang="en-US" sz="2900" dirty="0"/>
              <a:t>Partnership with DEP and UF</a:t>
            </a:r>
            <a:endParaRPr dirty="0"/>
          </a:p>
          <a:p>
            <a:pPr marL="342900" lvl="0" indent="-329120" algn="l" rtl="0">
              <a:spcBef>
                <a:spcPts val="362"/>
              </a:spcBef>
              <a:spcAft>
                <a:spcPts val="0"/>
              </a:spcAft>
              <a:buClr>
                <a:schemeClr val="dk1"/>
              </a:buClr>
              <a:buSzPct val="100000"/>
              <a:buChar char="•"/>
            </a:pPr>
            <a:r>
              <a:rPr lang="en-US" sz="2900" dirty="0"/>
              <a:t>$10 million over 5 years contracted by DEP to Mote</a:t>
            </a:r>
            <a:endParaRPr sz="2900" dirty="0"/>
          </a:p>
          <a:p>
            <a:pPr marL="742950" lvl="1" indent="-272732" algn="l" rtl="0">
              <a:spcBef>
                <a:spcPts val="362"/>
              </a:spcBef>
              <a:spcAft>
                <a:spcPts val="0"/>
              </a:spcAft>
              <a:buSzPct val="100000"/>
              <a:buChar char="–"/>
            </a:pPr>
            <a:r>
              <a:rPr lang="en-US" sz="2900" dirty="0"/>
              <a:t>Grant Agreement Executed February 2024</a:t>
            </a:r>
            <a:endParaRPr sz="2900" dirty="0"/>
          </a:p>
          <a:p>
            <a:pPr marL="342900" lvl="0" indent="-329120" algn="l" rtl="0">
              <a:spcBef>
                <a:spcPts val="362"/>
              </a:spcBef>
              <a:spcAft>
                <a:spcPts val="0"/>
              </a:spcAft>
              <a:buClr>
                <a:schemeClr val="dk1"/>
              </a:buClr>
              <a:buSzPct val="100000"/>
              <a:buChar char="•"/>
            </a:pPr>
            <a:r>
              <a:rPr lang="en-US" sz="2900" dirty="0"/>
              <a:t>Legislative intent: </a:t>
            </a:r>
            <a:endParaRPr dirty="0"/>
          </a:p>
          <a:p>
            <a:pPr marL="742950" lvl="1" indent="-271970" algn="l" rtl="0">
              <a:spcBef>
                <a:spcPts val="362"/>
              </a:spcBef>
              <a:spcAft>
                <a:spcPts val="0"/>
              </a:spcAft>
              <a:buClr>
                <a:schemeClr val="dk1"/>
              </a:buClr>
              <a:buSzPct val="100000"/>
              <a:buChar char="–"/>
            </a:pPr>
            <a:r>
              <a:rPr lang="en-US" sz="2900" dirty="0"/>
              <a:t>establish a collaborative and coordinated effort among </a:t>
            </a:r>
            <a:r>
              <a:rPr lang="en-US" sz="2900" b="1" dirty="0"/>
              <a:t>public and private research entities to develop restoration technologies </a:t>
            </a:r>
            <a:r>
              <a:rPr lang="en-US" sz="2900" dirty="0"/>
              <a:t>and approaches to address the loss of seagrass and the cascading ecological and economic impacts of that loss to communities in this state</a:t>
            </a:r>
            <a:endParaRPr dirty="0"/>
          </a:p>
          <a:p>
            <a:pPr marL="742950" lvl="1" indent="-271970" algn="l" rtl="0">
              <a:spcBef>
                <a:spcPts val="362"/>
              </a:spcBef>
              <a:spcAft>
                <a:spcPts val="0"/>
              </a:spcAft>
              <a:buClr>
                <a:schemeClr val="dk1"/>
              </a:buClr>
              <a:buSzPct val="100000"/>
              <a:buChar char="–"/>
            </a:pPr>
            <a:r>
              <a:rPr lang="en-US" sz="2900" dirty="0"/>
              <a:t>department shall award funds specifically appropriated by the Legislature for the initiative to </a:t>
            </a:r>
            <a:r>
              <a:rPr lang="en-US" sz="2900" b="1" dirty="0"/>
              <a:t>Mote Marine Laboratory, which shall function as the lead administrative component </a:t>
            </a:r>
            <a:r>
              <a:rPr lang="en-US" sz="2900" dirty="0"/>
              <a:t>to achieve the goals of the initiative</a:t>
            </a:r>
            <a:endParaRPr dirty="0"/>
          </a:p>
          <a:p>
            <a:pPr marL="742950" lvl="1" indent="-271970" algn="l" rtl="0">
              <a:spcBef>
                <a:spcPts val="362"/>
              </a:spcBef>
              <a:spcAft>
                <a:spcPts val="0"/>
              </a:spcAft>
              <a:buClr>
                <a:schemeClr val="dk1"/>
              </a:buClr>
              <a:buSzPct val="100000"/>
              <a:buChar char="–"/>
            </a:pPr>
            <a:r>
              <a:rPr lang="en-US" sz="2900" dirty="0"/>
              <a:t>initiative shall </a:t>
            </a:r>
            <a:r>
              <a:rPr lang="en-US" sz="2900" b="1" dirty="0"/>
              <a:t>leverage state-appropriated funds with additional funds from private and federal sources</a:t>
            </a:r>
            <a:endParaRPr b="1" dirty="0"/>
          </a:p>
          <a:p>
            <a:pPr marL="742950" lvl="1" indent="-271970" algn="l" rtl="0">
              <a:spcBef>
                <a:spcPts val="362"/>
              </a:spcBef>
              <a:spcAft>
                <a:spcPts val="0"/>
              </a:spcAft>
              <a:buClr>
                <a:schemeClr val="dk1"/>
              </a:buClr>
              <a:buSzPct val="100000"/>
              <a:buChar char="–"/>
            </a:pPr>
            <a:r>
              <a:rPr lang="en-US" sz="2900" dirty="0"/>
              <a:t>Mote Marine Laboratory and the University of Florida shall </a:t>
            </a:r>
            <a:r>
              <a:rPr lang="en-US" sz="2900" b="1" dirty="0"/>
              <a:t>create a 10-year Florida Seagrass Restoration Plan</a:t>
            </a:r>
            <a:r>
              <a:rPr lang="en-US" sz="2900" dirty="0"/>
              <a:t> to implement tools and technologies developed under the initiative</a:t>
            </a:r>
          </a:p>
        </p:txBody>
      </p:sp>
      <p:pic>
        <p:nvPicPr>
          <p:cNvPr id="252" name="Google Shape;252;p13"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14"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
        <p:nvSpPr>
          <p:cNvPr id="259" name="Google Shape;259;p14"/>
          <p:cNvSpPr txBox="1">
            <a:spLocks noGrp="1"/>
          </p:cNvSpPr>
          <p:nvPr>
            <p:ph type="ctrTitle"/>
          </p:nvPr>
        </p:nvSpPr>
        <p:spPr>
          <a:xfrm>
            <a:off x="0" y="333111"/>
            <a:ext cx="9277350" cy="47561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US" sz="4000" b="1"/>
              <a:t>Initiative Partner: University of Florida </a:t>
            </a:r>
            <a:endParaRPr sz="4000"/>
          </a:p>
        </p:txBody>
      </p:sp>
      <p:sp>
        <p:nvSpPr>
          <p:cNvPr id="260" name="Google Shape;260;p14"/>
          <p:cNvSpPr txBox="1">
            <a:spLocks noGrp="1"/>
          </p:cNvSpPr>
          <p:nvPr>
            <p:ph type="subTitle" idx="1"/>
          </p:nvPr>
        </p:nvSpPr>
        <p:spPr>
          <a:xfrm>
            <a:off x="326571" y="607423"/>
            <a:ext cx="6432955" cy="51478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1600"/>
              <a:buNone/>
            </a:pPr>
            <a:endParaRPr sz="1600" b="1"/>
          </a:p>
          <a:p>
            <a:pPr marL="0" lvl="0" indent="0" algn="l" rtl="0">
              <a:spcBef>
                <a:spcPts val="320"/>
              </a:spcBef>
              <a:spcAft>
                <a:spcPts val="0"/>
              </a:spcAft>
              <a:buClr>
                <a:schemeClr val="accent1"/>
              </a:buClr>
              <a:buSzPts val="1600"/>
              <a:buNone/>
            </a:pPr>
            <a:endParaRPr sz="1600">
              <a:solidFill>
                <a:srgbClr val="5BA2C9"/>
              </a:solidFill>
            </a:endParaRPr>
          </a:p>
        </p:txBody>
      </p:sp>
      <p:sp>
        <p:nvSpPr>
          <p:cNvPr id="261" name="Google Shape;261;p14"/>
          <p:cNvSpPr txBox="1"/>
          <p:nvPr/>
        </p:nvSpPr>
        <p:spPr>
          <a:xfrm>
            <a:off x="174171" y="1514564"/>
            <a:ext cx="8378158"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Department of Soil, Water, and Ecosystem Sciences</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Coastal and Marine Ecology Laboratory</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Dr. Laura Reynolds, Assistant Professor Coastal Ecology</a:t>
            </a:r>
            <a:endParaRPr/>
          </a:p>
          <a:p>
            <a:pPr marL="285750" marR="0" lvl="0"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Genetics Lab for Seagrass Initiative</a:t>
            </a:r>
            <a:endParaRPr/>
          </a:p>
        </p:txBody>
      </p:sp>
      <p:pic>
        <p:nvPicPr>
          <p:cNvPr id="262" name="Google Shape;262;p14"/>
          <p:cNvPicPr preferRelativeResize="0"/>
          <p:nvPr/>
        </p:nvPicPr>
        <p:blipFill rotWithShape="1">
          <a:blip r:embed="rId4">
            <a:alphaModFix/>
          </a:blip>
          <a:srcRect/>
          <a:stretch/>
        </p:blipFill>
        <p:spPr>
          <a:xfrm>
            <a:off x="2367610" y="3373453"/>
            <a:ext cx="2840232" cy="2130174"/>
          </a:xfrm>
          <a:prstGeom prst="rect">
            <a:avLst/>
          </a:prstGeom>
          <a:noFill/>
          <a:ln>
            <a:noFill/>
          </a:ln>
        </p:spPr>
      </p:pic>
      <p:pic>
        <p:nvPicPr>
          <p:cNvPr id="263" name="Google Shape;263;p14"/>
          <p:cNvPicPr preferRelativeResize="0"/>
          <p:nvPr/>
        </p:nvPicPr>
        <p:blipFill rotWithShape="1">
          <a:blip r:embed="rId5">
            <a:alphaModFix/>
          </a:blip>
          <a:srcRect/>
          <a:stretch/>
        </p:blipFill>
        <p:spPr>
          <a:xfrm>
            <a:off x="5800165" y="1792877"/>
            <a:ext cx="2971800" cy="3962400"/>
          </a:xfrm>
          <a:prstGeom prst="rect">
            <a:avLst/>
          </a:prstGeom>
          <a:noFill/>
          <a:ln>
            <a:noFill/>
          </a:ln>
        </p:spPr>
      </p:pic>
      <p:pic>
        <p:nvPicPr>
          <p:cNvPr id="264" name="Google Shape;264;p14" descr="https://mote.org/media/uploads/images/UF_logo_screenshot_2023.png"/>
          <p:cNvPicPr preferRelativeResize="0"/>
          <p:nvPr/>
        </p:nvPicPr>
        <p:blipFill rotWithShape="1">
          <a:blip r:embed="rId6">
            <a:alphaModFix/>
          </a:blip>
          <a:srcRect/>
          <a:stretch/>
        </p:blipFill>
        <p:spPr>
          <a:xfrm>
            <a:off x="430280" y="4010273"/>
            <a:ext cx="1263210" cy="10668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5"/>
          <p:cNvSpPr txBox="1">
            <a:spLocks noGrp="1"/>
          </p:cNvSpPr>
          <p:nvPr>
            <p:ph type="title"/>
          </p:nvPr>
        </p:nvSpPr>
        <p:spPr>
          <a:xfrm>
            <a:off x="809625" y="66834"/>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a:t>Initiative Partner: </a:t>
            </a:r>
            <a:br>
              <a:rPr lang="en-US" b="1"/>
            </a:br>
            <a:r>
              <a:rPr lang="en-US" b="1"/>
              <a:t>DEP Aquatic Preserve Program</a:t>
            </a:r>
            <a:endParaRPr/>
          </a:p>
        </p:txBody>
      </p:sp>
      <p:sp>
        <p:nvSpPr>
          <p:cNvPr id="271" name="Google Shape;271;p15"/>
          <p:cNvSpPr txBox="1">
            <a:spLocks noGrp="1"/>
          </p:cNvSpPr>
          <p:nvPr>
            <p:ph type="body" idx="1"/>
          </p:nvPr>
        </p:nvSpPr>
        <p:spPr>
          <a:xfrm>
            <a:off x="4572000" y="1558447"/>
            <a:ext cx="4467225" cy="4525963"/>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spcBef>
                <a:spcPts val="0"/>
              </a:spcBef>
              <a:spcAft>
                <a:spcPts val="0"/>
              </a:spcAft>
              <a:buClr>
                <a:schemeClr val="dk1"/>
              </a:buClr>
              <a:buSzPct val="100000"/>
              <a:buChar char="•"/>
            </a:pPr>
            <a:r>
              <a:rPr lang="en-US" dirty="0"/>
              <a:t>Aquatic Preserve Act</a:t>
            </a:r>
            <a:endParaRPr dirty="0"/>
          </a:p>
          <a:p>
            <a:pPr marL="742950" lvl="1" indent="-285750" algn="l" rtl="0">
              <a:spcBef>
                <a:spcPts val="434"/>
              </a:spcBef>
              <a:spcAft>
                <a:spcPts val="0"/>
              </a:spcAft>
              <a:buClr>
                <a:schemeClr val="dk1"/>
              </a:buClr>
              <a:buSzPct val="100000"/>
              <a:buChar char="–"/>
            </a:pPr>
            <a:r>
              <a:rPr lang="en-US" dirty="0"/>
              <a:t>258.35-258.46 F.S</a:t>
            </a:r>
            <a:endParaRPr dirty="0"/>
          </a:p>
          <a:p>
            <a:pPr marL="742950" lvl="1" indent="-285750" algn="l" rtl="0">
              <a:spcBef>
                <a:spcPts val="434"/>
              </a:spcBef>
              <a:spcAft>
                <a:spcPts val="0"/>
              </a:spcAft>
              <a:buClr>
                <a:schemeClr val="dk1"/>
              </a:buClr>
              <a:buSzPct val="100000"/>
              <a:buChar char="–"/>
            </a:pPr>
            <a:r>
              <a:rPr lang="en-US" dirty="0"/>
              <a:t>“Ensure continuation of natural conditions of aesthetic, biological and scientific value”</a:t>
            </a:r>
            <a:endParaRPr dirty="0"/>
          </a:p>
          <a:p>
            <a:pPr marL="342900" lvl="0" indent="-342900" algn="l" rtl="0">
              <a:spcBef>
                <a:spcPts val="496"/>
              </a:spcBef>
              <a:spcAft>
                <a:spcPts val="0"/>
              </a:spcAft>
              <a:buClr>
                <a:schemeClr val="dk1"/>
              </a:buClr>
              <a:buSzPct val="100000"/>
              <a:buChar char="•"/>
            </a:pPr>
            <a:r>
              <a:rPr lang="en-US" dirty="0"/>
              <a:t>43 Statewide Preserves</a:t>
            </a:r>
            <a:endParaRPr dirty="0"/>
          </a:p>
          <a:p>
            <a:pPr marL="342900" lvl="0" indent="-342900" algn="l" rtl="0">
              <a:spcBef>
                <a:spcPts val="496"/>
              </a:spcBef>
              <a:spcAft>
                <a:spcPts val="0"/>
              </a:spcAft>
              <a:buClr>
                <a:schemeClr val="dk1"/>
              </a:buClr>
              <a:buSzPct val="100000"/>
              <a:buChar char="•"/>
            </a:pPr>
            <a:r>
              <a:rPr lang="en-US" dirty="0"/>
              <a:t>2.6 Million Acres</a:t>
            </a:r>
            <a:endParaRPr dirty="0"/>
          </a:p>
          <a:p>
            <a:pPr marL="342900" lvl="0" indent="-342900" algn="l" rtl="0">
              <a:spcBef>
                <a:spcPts val="496"/>
              </a:spcBef>
              <a:spcAft>
                <a:spcPts val="0"/>
              </a:spcAft>
              <a:buClr>
                <a:schemeClr val="dk1"/>
              </a:buClr>
              <a:buSzPct val="100000"/>
              <a:buChar char="•"/>
            </a:pPr>
            <a:r>
              <a:rPr lang="en-US" dirty="0"/>
              <a:t>Place-Based Experts on:</a:t>
            </a:r>
            <a:endParaRPr dirty="0"/>
          </a:p>
          <a:p>
            <a:pPr marL="742950" lvl="1" indent="-285750" algn="l" rtl="0">
              <a:spcBef>
                <a:spcPts val="434"/>
              </a:spcBef>
              <a:spcAft>
                <a:spcPts val="0"/>
              </a:spcAft>
              <a:buClr>
                <a:schemeClr val="dk1"/>
              </a:buClr>
              <a:buSzPct val="100000"/>
              <a:buChar char="–"/>
            </a:pPr>
            <a:r>
              <a:rPr lang="en-US" dirty="0"/>
              <a:t>Natural resources, ecological trends, stressors, research conducted/underway, recreational uses, partners, stakeholders, etc.</a:t>
            </a:r>
            <a:endParaRPr dirty="0"/>
          </a:p>
          <a:p>
            <a:pPr marL="342900" lvl="0" indent="-185420" algn="l" rtl="0">
              <a:spcBef>
                <a:spcPts val="496"/>
              </a:spcBef>
              <a:spcAft>
                <a:spcPts val="0"/>
              </a:spcAft>
              <a:buClr>
                <a:schemeClr val="dk1"/>
              </a:buClr>
              <a:buSzPct val="100000"/>
              <a:buNone/>
            </a:pPr>
            <a:endParaRPr dirty="0"/>
          </a:p>
        </p:txBody>
      </p:sp>
      <p:pic>
        <p:nvPicPr>
          <p:cNvPr id="272" name="Google Shape;272;p15"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pic>
        <p:nvPicPr>
          <p:cNvPr id="273" name="Google Shape;273;p15" descr="DEP RCP Aquatic Preserve map"/>
          <p:cNvPicPr preferRelativeResize="0"/>
          <p:nvPr/>
        </p:nvPicPr>
        <p:blipFill rotWithShape="1">
          <a:blip r:embed="rId4">
            <a:alphaModFix/>
          </a:blip>
          <a:srcRect/>
          <a:stretch/>
        </p:blipFill>
        <p:spPr>
          <a:xfrm>
            <a:off x="228599" y="1422875"/>
            <a:ext cx="4225291" cy="4225291"/>
          </a:xfrm>
          <a:prstGeom prst="rect">
            <a:avLst/>
          </a:prstGeom>
          <a:noFill/>
          <a:ln>
            <a:noFill/>
          </a:ln>
        </p:spPr>
      </p:pic>
      <p:pic>
        <p:nvPicPr>
          <p:cNvPr id="274" name="Google Shape;274;p15" descr="Florida Department of Environmental Protection"/>
          <p:cNvPicPr preferRelativeResize="0"/>
          <p:nvPr/>
        </p:nvPicPr>
        <p:blipFill rotWithShape="1">
          <a:blip r:embed="rId5">
            <a:alphaModFix/>
          </a:blip>
          <a:srcRect/>
          <a:stretch/>
        </p:blipFill>
        <p:spPr>
          <a:xfrm>
            <a:off x="228599" y="104775"/>
            <a:ext cx="1343273" cy="12115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6"/>
          <p:cNvSpPr txBox="1">
            <a:spLocks noGrp="1"/>
          </p:cNvSpPr>
          <p:nvPr>
            <p:ph type="body" idx="1"/>
          </p:nvPr>
        </p:nvSpPr>
        <p:spPr>
          <a:xfrm>
            <a:off x="4572000" y="769441"/>
            <a:ext cx="4421100" cy="5499384"/>
          </a:xfrm>
          <a:prstGeom prst="rect">
            <a:avLst/>
          </a:prstGeom>
          <a:noFill/>
          <a:ln>
            <a:noFill/>
          </a:ln>
        </p:spPr>
        <p:txBody>
          <a:bodyPr spcFirstLastPara="1" wrap="square" lIns="91425" tIns="45700" rIns="91425" bIns="45700" anchor="t" anchorCtr="0">
            <a:normAutofit fontScale="77500" lnSpcReduction="20000"/>
          </a:bodyPr>
          <a:lstStyle/>
          <a:p>
            <a:pPr marL="342900" lvl="0" indent="-345589" algn="l" rtl="0">
              <a:spcBef>
                <a:spcPts val="0"/>
              </a:spcBef>
              <a:spcAft>
                <a:spcPts val="0"/>
              </a:spcAft>
              <a:buClr>
                <a:schemeClr val="dk1"/>
              </a:buClr>
              <a:buSzPct val="100000"/>
              <a:buFont typeface="Noto Sans Symbols"/>
              <a:buChar char="✔"/>
            </a:pPr>
            <a:r>
              <a:rPr lang="en-US" sz="1964" dirty="0"/>
              <a:t>Mote Administrative Structure</a:t>
            </a:r>
            <a:endParaRPr sz="1964" dirty="0"/>
          </a:p>
          <a:p>
            <a:pPr marL="342900" lvl="0" indent="-345589" algn="l" rtl="0">
              <a:spcBef>
                <a:spcPts val="0"/>
              </a:spcBef>
              <a:spcAft>
                <a:spcPts val="0"/>
              </a:spcAft>
              <a:buSzPct val="100000"/>
              <a:buChar char="✔"/>
            </a:pPr>
            <a:r>
              <a:rPr lang="en-US" sz="1964" dirty="0"/>
              <a:t>1</a:t>
            </a:r>
            <a:r>
              <a:rPr lang="en-US" sz="1964" baseline="30000" dirty="0"/>
              <a:t>st</a:t>
            </a:r>
            <a:r>
              <a:rPr lang="en-US" sz="1964" dirty="0"/>
              <a:t> and 2</a:t>
            </a:r>
            <a:r>
              <a:rPr lang="en-US" sz="1964" baseline="30000" dirty="0"/>
              <a:t>nd</a:t>
            </a:r>
            <a:r>
              <a:rPr lang="en-US" sz="1964" dirty="0"/>
              <a:t>  Accomplishments and Priorities Report</a:t>
            </a:r>
            <a:endParaRPr sz="1964" dirty="0"/>
          </a:p>
          <a:p>
            <a:pPr marL="342900" lvl="0" indent="-345589" algn="l" rtl="0">
              <a:spcBef>
                <a:spcPts val="296"/>
              </a:spcBef>
              <a:spcAft>
                <a:spcPts val="0"/>
              </a:spcAft>
              <a:buClr>
                <a:schemeClr val="dk1"/>
              </a:buClr>
              <a:buSzPct val="100000"/>
              <a:buFont typeface="Noto Sans Symbols"/>
              <a:buChar char="✔"/>
            </a:pPr>
            <a:r>
              <a:rPr lang="en-US" sz="1964" dirty="0"/>
              <a:t>Leveraged Funding</a:t>
            </a:r>
            <a:endParaRPr sz="1964" dirty="0"/>
          </a:p>
          <a:p>
            <a:pPr marL="742950" lvl="1" indent="-268119" algn="l" rtl="0">
              <a:spcBef>
                <a:spcPts val="296"/>
              </a:spcBef>
              <a:spcAft>
                <a:spcPts val="0"/>
              </a:spcAft>
              <a:buSzPct val="100000"/>
              <a:buChar char="✔"/>
            </a:pPr>
            <a:r>
              <a:rPr lang="en-US" sz="1900" dirty="0"/>
              <a:t>NOAA</a:t>
            </a:r>
            <a:endParaRPr sz="1900" dirty="0"/>
          </a:p>
          <a:p>
            <a:pPr marL="742950" lvl="1" indent="-268119" algn="l" rtl="0">
              <a:spcBef>
                <a:spcPts val="296"/>
              </a:spcBef>
              <a:spcAft>
                <a:spcPts val="0"/>
              </a:spcAft>
              <a:buSzPct val="100000"/>
              <a:buChar char="✔"/>
            </a:pPr>
            <a:r>
              <a:rPr lang="en-US" sz="1900" dirty="0"/>
              <a:t>Philanthropic </a:t>
            </a:r>
            <a:endParaRPr sz="1900" dirty="0"/>
          </a:p>
          <a:p>
            <a:pPr marL="1143000" lvl="2" indent="-210969" algn="l" rtl="0">
              <a:spcBef>
                <a:spcPts val="296"/>
              </a:spcBef>
              <a:spcAft>
                <a:spcPts val="0"/>
              </a:spcAft>
              <a:buSzPct val="100000"/>
              <a:buChar char="✓"/>
            </a:pPr>
            <a:r>
              <a:rPr lang="en-US" sz="1900" dirty="0"/>
              <a:t>New Genetics Lab Funding from Publix</a:t>
            </a:r>
            <a:endParaRPr sz="1900" dirty="0"/>
          </a:p>
          <a:p>
            <a:pPr marL="342900" lvl="0" indent="-345589" algn="l" rtl="0">
              <a:spcBef>
                <a:spcPts val="296"/>
              </a:spcBef>
              <a:spcAft>
                <a:spcPts val="0"/>
              </a:spcAft>
              <a:buClr>
                <a:schemeClr val="dk1"/>
              </a:buClr>
              <a:buSzPct val="100000"/>
              <a:buFont typeface="Noto Sans Symbols"/>
              <a:buChar char="✔"/>
            </a:pPr>
            <a:r>
              <a:rPr lang="en-US" sz="1900" dirty="0"/>
              <a:t>Released competitive 1</a:t>
            </a:r>
            <a:r>
              <a:rPr lang="en-US" sz="1900" baseline="30000" dirty="0"/>
              <a:t>st</a:t>
            </a:r>
            <a:r>
              <a:rPr lang="en-US" sz="1900" dirty="0"/>
              <a:t> RFP</a:t>
            </a:r>
            <a:endParaRPr sz="1900" dirty="0"/>
          </a:p>
          <a:p>
            <a:pPr marL="742950" lvl="1" indent="-289423" algn="l" rtl="0">
              <a:spcBef>
                <a:spcPts val="277"/>
              </a:spcBef>
              <a:spcAft>
                <a:spcPts val="0"/>
              </a:spcAft>
              <a:buClr>
                <a:schemeClr val="dk1"/>
              </a:buClr>
              <a:buSzPct val="100000"/>
              <a:buFont typeface="Noto Sans Symbols"/>
              <a:buChar char="✔"/>
            </a:pPr>
            <a:r>
              <a:rPr lang="en-US" sz="1864" dirty="0"/>
              <a:t>Reviewed and funded 8 projects</a:t>
            </a:r>
            <a:endParaRPr sz="3164" dirty="0"/>
          </a:p>
          <a:p>
            <a:pPr marL="742950" lvl="1" indent="-289423" algn="l" rtl="0">
              <a:spcBef>
                <a:spcPts val="277"/>
              </a:spcBef>
              <a:spcAft>
                <a:spcPts val="0"/>
              </a:spcAft>
              <a:buClr>
                <a:schemeClr val="dk1"/>
              </a:buClr>
              <a:buSzPct val="100000"/>
              <a:buFont typeface="Noto Sans Symbols"/>
              <a:buChar char="✔"/>
            </a:pPr>
            <a:r>
              <a:rPr lang="en-US" sz="1864" dirty="0"/>
              <a:t>Executed subcontracts </a:t>
            </a:r>
          </a:p>
          <a:p>
            <a:pPr marL="742950" lvl="1" indent="-289423" algn="l" rtl="0">
              <a:spcBef>
                <a:spcPts val="277"/>
              </a:spcBef>
              <a:spcAft>
                <a:spcPts val="0"/>
              </a:spcAft>
              <a:buClr>
                <a:schemeClr val="dk1"/>
              </a:buClr>
              <a:buSzPct val="100000"/>
              <a:buFont typeface="Noto Sans Symbols"/>
              <a:buChar char="✔"/>
            </a:pPr>
            <a:r>
              <a:rPr lang="en-US" sz="1864" dirty="0"/>
              <a:t>Projects underway</a:t>
            </a:r>
          </a:p>
          <a:p>
            <a:pPr marL="742950" lvl="1" indent="-289423" algn="l" rtl="0">
              <a:spcBef>
                <a:spcPts val="277"/>
              </a:spcBef>
              <a:spcAft>
                <a:spcPts val="0"/>
              </a:spcAft>
              <a:buClr>
                <a:schemeClr val="dk1"/>
              </a:buClr>
              <a:buSzPct val="100000"/>
              <a:buFont typeface="Noto Sans Symbols"/>
              <a:buChar char="✔"/>
            </a:pPr>
            <a:r>
              <a:rPr lang="en-US" sz="1864" dirty="0"/>
              <a:t>Receiving Interim Reports</a:t>
            </a:r>
          </a:p>
          <a:p>
            <a:pPr marL="285750" indent="-289423">
              <a:spcBef>
                <a:spcPts val="277"/>
              </a:spcBef>
              <a:buSzPct val="100000"/>
              <a:buFont typeface="Noto Sans Symbols"/>
              <a:buChar char="✔"/>
            </a:pPr>
            <a:r>
              <a:rPr lang="en-US" sz="1900" dirty="0"/>
              <a:t>Initiative Technical and Financial Reports submitted</a:t>
            </a:r>
          </a:p>
          <a:p>
            <a:pPr marL="285750" indent="-289423">
              <a:spcBef>
                <a:spcPts val="277"/>
              </a:spcBef>
              <a:buSzPct val="100000"/>
              <a:buFont typeface="Noto Sans Symbols"/>
              <a:buChar char="✔"/>
            </a:pPr>
            <a:r>
              <a:rPr lang="en-US" sz="1900" dirty="0"/>
              <a:t>Released 2</a:t>
            </a:r>
            <a:r>
              <a:rPr lang="en-US" sz="1900" baseline="30000" dirty="0"/>
              <a:t>nd</a:t>
            </a:r>
            <a:r>
              <a:rPr lang="en-US" sz="1900" dirty="0"/>
              <a:t> competitive RFP</a:t>
            </a:r>
          </a:p>
          <a:p>
            <a:pPr marL="742950" lvl="1" indent="-289423">
              <a:spcBef>
                <a:spcPts val="277"/>
              </a:spcBef>
              <a:buSzPct val="100000"/>
              <a:buFont typeface="Noto Sans Symbols"/>
              <a:buChar char="✔"/>
            </a:pPr>
            <a:r>
              <a:rPr lang="en-US" sz="1900" dirty="0"/>
              <a:t>Proposal reviewal underway</a:t>
            </a:r>
            <a:endParaRPr sz="1900" dirty="0"/>
          </a:p>
          <a:p>
            <a:pPr marL="342900" lvl="0" indent="-345589">
              <a:spcBef>
                <a:spcPts val="296"/>
              </a:spcBef>
              <a:buSzPct val="100000"/>
              <a:buFont typeface="Noto Sans Symbols"/>
              <a:buChar char="✔"/>
            </a:pPr>
            <a:r>
              <a:rPr lang="en-US" sz="1964" dirty="0"/>
              <a:t>Continued work with consulting firm, Moffatt &amp; Nichol, on the 10 Year Seagrass Restoration Plan</a:t>
            </a:r>
          </a:p>
          <a:p>
            <a:pPr marL="800100" lvl="1" indent="-345589">
              <a:spcBef>
                <a:spcPts val="296"/>
              </a:spcBef>
              <a:buSzPct val="100000"/>
              <a:buFont typeface="Noto Sans Symbols"/>
              <a:buChar char="✔"/>
            </a:pPr>
            <a:r>
              <a:rPr lang="en-US" sz="1564" dirty="0"/>
              <a:t>116 management documents reviewed</a:t>
            </a:r>
          </a:p>
          <a:p>
            <a:pPr marL="342900" lvl="0" indent="-345589">
              <a:spcBef>
                <a:spcPts val="296"/>
              </a:spcBef>
              <a:buSzPct val="100000"/>
              <a:buFont typeface="Noto Sans Symbols"/>
              <a:buChar char="✔"/>
            </a:pPr>
            <a:r>
              <a:rPr lang="en-US" sz="1964" dirty="0"/>
              <a:t>Greenhouse structure completed</a:t>
            </a:r>
            <a:endParaRPr sz="3564" dirty="0"/>
          </a:p>
          <a:p>
            <a:pPr marL="800100" lvl="1" indent="-345589">
              <a:spcBef>
                <a:spcPts val="296"/>
              </a:spcBef>
              <a:buSzPct val="100000"/>
              <a:buFont typeface="Noto Sans Symbols"/>
              <a:buChar char="✔"/>
            </a:pPr>
            <a:r>
              <a:rPr lang="en-US" sz="1564" dirty="0"/>
              <a:t>Seagrass growing</a:t>
            </a:r>
          </a:p>
          <a:p>
            <a:pPr marL="342900" lvl="0" indent="-345589" algn="l" rtl="0">
              <a:spcBef>
                <a:spcPts val="296"/>
              </a:spcBef>
              <a:spcAft>
                <a:spcPts val="0"/>
              </a:spcAft>
              <a:buClr>
                <a:schemeClr val="dk1"/>
              </a:buClr>
              <a:buSzPct val="100000"/>
              <a:buFont typeface="Noto Sans Symbols"/>
              <a:buChar char="✔"/>
            </a:pPr>
            <a:r>
              <a:rPr lang="en-US" sz="1964" dirty="0"/>
              <a:t>Outfitting “house” for visiting researcher lodging</a:t>
            </a:r>
            <a:endParaRPr sz="1964" dirty="0"/>
          </a:p>
          <a:p>
            <a:pPr marL="342900" lvl="0" indent="-345589" algn="l" rtl="0">
              <a:spcBef>
                <a:spcPts val="296"/>
              </a:spcBef>
              <a:spcAft>
                <a:spcPts val="0"/>
              </a:spcAft>
              <a:buClr>
                <a:schemeClr val="dk1"/>
              </a:buClr>
              <a:buSzPct val="100000"/>
              <a:buFont typeface="Noto Sans Symbols"/>
              <a:buChar char="✔"/>
            </a:pPr>
            <a:r>
              <a:rPr lang="en-US" sz="1964" dirty="0" err="1"/>
              <a:t>Thalassia</a:t>
            </a:r>
            <a:r>
              <a:rPr lang="en-US" sz="1964" dirty="0"/>
              <a:t> seedling collection from the Keys</a:t>
            </a:r>
            <a:endParaRPr sz="3564" dirty="0"/>
          </a:p>
          <a:p>
            <a:pPr marL="342900" lvl="0" indent="-345589" algn="l" rtl="0">
              <a:spcBef>
                <a:spcPts val="296"/>
              </a:spcBef>
              <a:spcAft>
                <a:spcPts val="0"/>
              </a:spcAft>
              <a:buClr>
                <a:schemeClr val="dk1"/>
              </a:buClr>
              <a:buSzPct val="100000"/>
              <a:buFont typeface="Noto Sans Symbols"/>
              <a:buChar char="✔"/>
            </a:pPr>
            <a:r>
              <a:rPr lang="en-US" sz="1964" dirty="0"/>
              <a:t>Outfitting existing lab space and planning Genetics Lab expansion </a:t>
            </a:r>
            <a:endParaRPr sz="3564" dirty="0"/>
          </a:p>
        </p:txBody>
      </p:sp>
      <p:pic>
        <p:nvPicPr>
          <p:cNvPr id="281" name="Google Shape;281;p16"/>
          <p:cNvPicPr preferRelativeResize="0"/>
          <p:nvPr/>
        </p:nvPicPr>
        <p:blipFill rotWithShape="1">
          <a:blip r:embed="rId3"/>
          <a:srcRect l="974"/>
          <a:stretch/>
        </p:blipFill>
        <p:spPr>
          <a:xfrm>
            <a:off x="502024" y="920287"/>
            <a:ext cx="3641351" cy="4735677"/>
          </a:xfrm>
          <a:prstGeom prst="rect">
            <a:avLst/>
          </a:prstGeom>
          <a:noFill/>
          <a:ln>
            <a:noFill/>
          </a:ln>
        </p:spPr>
      </p:pic>
      <p:pic>
        <p:nvPicPr>
          <p:cNvPr id="282" name="Google Shape;282;p16" descr="MotePowerpointTemplate_Standard4x3ratio_FooterElement.png"/>
          <p:cNvPicPr preferRelativeResize="0"/>
          <p:nvPr/>
        </p:nvPicPr>
        <p:blipFill rotWithShape="1">
          <a:blip r:embed="rId4">
            <a:alphaModFix/>
          </a:blip>
          <a:srcRect/>
          <a:stretch/>
        </p:blipFill>
        <p:spPr>
          <a:xfrm>
            <a:off x="0" y="5646420"/>
            <a:ext cx="9144000" cy="1211580"/>
          </a:xfrm>
          <a:prstGeom prst="rect">
            <a:avLst/>
          </a:prstGeom>
          <a:noFill/>
          <a:ln>
            <a:noFill/>
          </a:ln>
        </p:spPr>
      </p:pic>
      <p:sp>
        <p:nvSpPr>
          <p:cNvPr id="283" name="Google Shape;283;p16"/>
          <p:cNvSpPr txBox="1"/>
          <p:nvPr/>
        </p:nvSpPr>
        <p:spPr>
          <a:xfrm>
            <a:off x="1057275" y="0"/>
            <a:ext cx="739701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a:solidFill>
                  <a:schemeClr val="dk1"/>
                </a:solidFill>
                <a:latin typeface="Calibri"/>
                <a:ea typeface="Calibri"/>
                <a:cs typeface="Calibri"/>
                <a:sym typeface="Calibri"/>
              </a:rPr>
              <a:t>Seagrass Initiative Progress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8"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
        <p:nvSpPr>
          <p:cNvPr id="297" name="Google Shape;297;p18"/>
          <p:cNvSpPr txBox="1">
            <a:spLocks noGrp="1"/>
          </p:cNvSpPr>
          <p:nvPr>
            <p:ph type="title"/>
          </p:nvPr>
        </p:nvSpPr>
        <p:spPr>
          <a:xfrm>
            <a:off x="519953" y="-38327"/>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Initiative Research Infrastructure</a:t>
            </a:r>
            <a:endParaRPr/>
          </a:p>
        </p:txBody>
      </p:sp>
      <p:sp>
        <p:nvSpPr>
          <p:cNvPr id="298" name="Google Shape;298;p18"/>
          <p:cNvSpPr txBox="1">
            <a:spLocks noGrp="1"/>
          </p:cNvSpPr>
          <p:nvPr>
            <p:ph type="body" idx="1"/>
          </p:nvPr>
        </p:nvSpPr>
        <p:spPr>
          <a:xfrm>
            <a:off x="188329" y="832194"/>
            <a:ext cx="4594800" cy="50841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spcBef>
                <a:spcPts val="0"/>
              </a:spcBef>
              <a:spcAft>
                <a:spcPts val="0"/>
              </a:spcAft>
              <a:buClr>
                <a:schemeClr val="dk1"/>
              </a:buClr>
              <a:buSzPct val="100000"/>
              <a:buNone/>
            </a:pPr>
            <a:endParaRPr sz="4000" b="1" dirty="0"/>
          </a:p>
          <a:p>
            <a:pPr marL="342900" lvl="0" indent="-335955" algn="l" rtl="0">
              <a:spcBef>
                <a:spcPts val="442"/>
              </a:spcBef>
              <a:spcAft>
                <a:spcPts val="0"/>
              </a:spcAft>
              <a:buClr>
                <a:schemeClr val="dk1"/>
              </a:buClr>
              <a:buSzPct val="100000"/>
              <a:buChar char="•"/>
            </a:pPr>
            <a:r>
              <a:rPr lang="en-US" sz="3000" dirty="0"/>
              <a:t>Provide multi-user seagrass research infrastructure for Initiative scientists</a:t>
            </a:r>
            <a:endParaRPr sz="3600" dirty="0"/>
          </a:p>
          <a:p>
            <a:pPr marL="342900" lvl="0" indent="-335955" algn="l" rtl="0">
              <a:spcBef>
                <a:spcPts val="442"/>
              </a:spcBef>
              <a:spcAft>
                <a:spcPts val="0"/>
              </a:spcAft>
              <a:buClr>
                <a:schemeClr val="dk1"/>
              </a:buClr>
              <a:buSzPct val="100000"/>
              <a:buChar char="•"/>
            </a:pPr>
            <a:r>
              <a:rPr lang="en-US" sz="3000" dirty="0"/>
              <a:t>Free of charge for Initiative projects</a:t>
            </a:r>
            <a:endParaRPr sz="3000" dirty="0"/>
          </a:p>
          <a:p>
            <a:pPr marL="342900" lvl="0" indent="-335955" algn="l" rtl="0">
              <a:spcBef>
                <a:spcPts val="442"/>
              </a:spcBef>
              <a:spcAft>
                <a:spcPts val="0"/>
              </a:spcAft>
              <a:buSzPct val="100000"/>
              <a:buChar char="•"/>
            </a:pPr>
            <a:r>
              <a:rPr lang="en-US" sz="3000" dirty="0"/>
              <a:t>Technician assistance</a:t>
            </a:r>
            <a:endParaRPr sz="3000" dirty="0"/>
          </a:p>
          <a:p>
            <a:pPr marL="342900" lvl="0" indent="-335955" algn="l" rtl="0">
              <a:spcBef>
                <a:spcPts val="442"/>
              </a:spcBef>
              <a:spcAft>
                <a:spcPts val="0"/>
              </a:spcAft>
              <a:buClr>
                <a:schemeClr val="dk1"/>
              </a:buClr>
              <a:buSzPct val="100000"/>
              <a:buChar char="•"/>
            </a:pPr>
            <a:r>
              <a:rPr lang="en-US" sz="3000" dirty="0"/>
              <a:t>Seagrass education and outreach </a:t>
            </a:r>
            <a:endParaRPr sz="3000" b="1" i="1" dirty="0"/>
          </a:p>
          <a:p>
            <a:pPr marL="342900" lvl="0" indent="-335955" algn="l" rtl="0">
              <a:spcBef>
                <a:spcPts val="442"/>
              </a:spcBef>
              <a:spcAft>
                <a:spcPts val="0"/>
              </a:spcAft>
              <a:buClr>
                <a:schemeClr val="dk1"/>
              </a:buClr>
              <a:buSzPct val="100000"/>
              <a:buChar char="•"/>
            </a:pPr>
            <a:r>
              <a:rPr lang="en-US" sz="3000" dirty="0"/>
              <a:t>Test variety of field stressors (e.g. temperature, clarity, light, salinity, nutrients, pH) in a controlled setting</a:t>
            </a:r>
            <a:endParaRPr sz="4400" b="1" dirty="0"/>
          </a:p>
          <a:p>
            <a:pPr marL="342900" lvl="0" indent="-336908" algn="l" rtl="0">
              <a:spcBef>
                <a:spcPts val="425"/>
              </a:spcBef>
              <a:spcAft>
                <a:spcPts val="0"/>
              </a:spcAft>
              <a:buClr>
                <a:schemeClr val="dk1"/>
              </a:buClr>
              <a:buSzPct val="100000"/>
              <a:buChar char="•"/>
            </a:pPr>
            <a:r>
              <a:rPr lang="en-US" sz="2900" dirty="0"/>
              <a:t>Assist determination of resilient seagrass genotypes</a:t>
            </a:r>
            <a:endParaRPr sz="3600" dirty="0"/>
          </a:p>
          <a:p>
            <a:pPr marL="342900" lvl="0" indent="-336908" algn="l" rtl="0">
              <a:spcBef>
                <a:spcPts val="425"/>
              </a:spcBef>
              <a:spcAft>
                <a:spcPts val="0"/>
              </a:spcAft>
              <a:buClr>
                <a:schemeClr val="dk1"/>
              </a:buClr>
              <a:buSzPct val="100000"/>
              <a:buChar char="•"/>
            </a:pPr>
            <a:r>
              <a:rPr lang="en-US" sz="2900" dirty="0"/>
              <a:t>Hold diversity of genotypes and ecotypes for research</a:t>
            </a:r>
            <a:endParaRPr sz="3600" dirty="0"/>
          </a:p>
          <a:p>
            <a:pPr marL="342900" lvl="0" indent="-336908" algn="l" rtl="0">
              <a:spcBef>
                <a:spcPts val="425"/>
              </a:spcBef>
              <a:spcAft>
                <a:spcPts val="0"/>
              </a:spcAft>
              <a:buClr>
                <a:schemeClr val="dk1"/>
              </a:buClr>
              <a:buSzPct val="100000"/>
              <a:buChar char="•"/>
            </a:pPr>
            <a:r>
              <a:rPr lang="en-US" sz="2900" dirty="0"/>
              <a:t>Additional raceway locations coming on-line soon in Florida Keys</a:t>
            </a:r>
            <a:endParaRPr sz="3600" dirty="0"/>
          </a:p>
        </p:txBody>
      </p:sp>
      <p:pic>
        <p:nvPicPr>
          <p:cNvPr id="3" name="Picture 2">
            <a:extLst>
              <a:ext uri="{FF2B5EF4-FFF2-40B4-BE49-F238E27FC236}">
                <a16:creationId xmlns:a16="http://schemas.microsoft.com/office/drawing/2014/main" id="{F367A1BD-64EA-47CC-8184-9DAB16DF8DDA}"/>
              </a:ext>
            </a:extLst>
          </p:cNvPr>
          <p:cNvPicPr>
            <a:picLocks noChangeAspect="1"/>
          </p:cNvPicPr>
          <p:nvPr/>
        </p:nvPicPr>
        <p:blipFill>
          <a:blip r:embed="rId4"/>
          <a:stretch>
            <a:fillRect/>
          </a:stretch>
        </p:blipFill>
        <p:spPr>
          <a:xfrm rot="5400000">
            <a:off x="4240503" y="2304121"/>
            <a:ext cx="4268722" cy="3201541"/>
          </a:xfrm>
          <a:prstGeom prst="rect">
            <a:avLst/>
          </a:prstGeom>
        </p:spPr>
      </p:pic>
      <p:pic>
        <p:nvPicPr>
          <p:cNvPr id="5" name="Picture 4">
            <a:extLst>
              <a:ext uri="{FF2B5EF4-FFF2-40B4-BE49-F238E27FC236}">
                <a16:creationId xmlns:a16="http://schemas.microsoft.com/office/drawing/2014/main" id="{BF517001-8EC3-4751-B7C2-F1F863264181}"/>
              </a:ext>
            </a:extLst>
          </p:cNvPr>
          <p:cNvPicPr>
            <a:picLocks noChangeAspect="1"/>
          </p:cNvPicPr>
          <p:nvPr/>
        </p:nvPicPr>
        <p:blipFill>
          <a:blip r:embed="rId5"/>
          <a:stretch>
            <a:fillRect/>
          </a:stretch>
        </p:blipFill>
        <p:spPr>
          <a:xfrm>
            <a:off x="6624847" y="937663"/>
            <a:ext cx="2330824" cy="174811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9" descr="MotePowerpointTemplate_Standard4x3ratio_FooterElement.png"/>
          <p:cNvPicPr preferRelativeResize="0"/>
          <p:nvPr/>
        </p:nvPicPr>
        <p:blipFill rotWithShape="1">
          <a:blip r:embed="rId4">
            <a:alphaModFix/>
          </a:blip>
          <a:srcRect/>
          <a:stretch/>
        </p:blipFill>
        <p:spPr>
          <a:xfrm>
            <a:off x="0" y="5646420"/>
            <a:ext cx="9144000" cy="1211580"/>
          </a:xfrm>
          <a:prstGeom prst="rect">
            <a:avLst/>
          </a:prstGeom>
          <a:noFill/>
          <a:ln>
            <a:noFill/>
          </a:ln>
        </p:spPr>
      </p:pic>
      <p:sp>
        <p:nvSpPr>
          <p:cNvPr id="4" name="TextBox 3">
            <a:extLst>
              <a:ext uri="{FF2B5EF4-FFF2-40B4-BE49-F238E27FC236}">
                <a16:creationId xmlns:a16="http://schemas.microsoft.com/office/drawing/2014/main" id="{39F5A8F5-CE9A-4411-B04C-E1D066E445F6}"/>
              </a:ext>
            </a:extLst>
          </p:cNvPr>
          <p:cNvSpPr txBox="1"/>
          <p:nvPr/>
        </p:nvSpPr>
        <p:spPr>
          <a:xfrm>
            <a:off x="1794637" y="0"/>
            <a:ext cx="5554726" cy="769441"/>
          </a:xfrm>
          <a:prstGeom prst="rect">
            <a:avLst/>
          </a:prstGeom>
          <a:noFill/>
        </p:spPr>
        <p:txBody>
          <a:bodyPr wrap="none" rtlCol="0">
            <a:spAutoFit/>
          </a:bodyPr>
          <a:lstStyle/>
          <a:p>
            <a:r>
              <a:rPr lang="en-US" sz="4400" b="1" dirty="0">
                <a:solidFill>
                  <a:srgbClr val="0054A6"/>
                </a:solidFill>
                <a:latin typeface="Calibri"/>
                <a:ea typeface="Calibri"/>
                <a:cs typeface="Calibri"/>
                <a:sym typeface="Calibri"/>
              </a:rPr>
              <a:t>Greenhouse Schematic</a:t>
            </a:r>
            <a:endParaRPr lang="en-US" dirty="0"/>
          </a:p>
        </p:txBody>
      </p:sp>
      <p:graphicFrame>
        <p:nvGraphicFramePr>
          <p:cNvPr id="2" name="Object 1">
            <a:extLst>
              <a:ext uri="{FF2B5EF4-FFF2-40B4-BE49-F238E27FC236}">
                <a16:creationId xmlns:a16="http://schemas.microsoft.com/office/drawing/2014/main" id="{B97DD06B-CD40-4F47-AA79-1A15ADBE56F2}"/>
              </a:ext>
            </a:extLst>
          </p:cNvPr>
          <p:cNvGraphicFramePr>
            <a:graphicFrameLocks noChangeAspect="1"/>
          </p:cNvGraphicFramePr>
          <p:nvPr>
            <p:extLst>
              <p:ext uri="{D42A27DB-BD31-4B8C-83A1-F6EECF244321}">
                <p14:modId xmlns:p14="http://schemas.microsoft.com/office/powerpoint/2010/main" val="2659156072"/>
              </p:ext>
            </p:extLst>
          </p:nvPr>
        </p:nvGraphicFramePr>
        <p:xfrm>
          <a:off x="269222" y="975410"/>
          <a:ext cx="7315200" cy="4114800"/>
        </p:xfrm>
        <a:graphic>
          <a:graphicData uri="http://schemas.openxmlformats.org/presentationml/2006/ole">
            <mc:AlternateContent xmlns:mc="http://schemas.openxmlformats.org/markup-compatibility/2006">
              <mc:Choice xmlns:v="urn:schemas-microsoft-com:vml" Requires="v">
                <p:oleObj spid="_x0000_s1030" name="Acrobat Document" r:id="rId5" imgW="7315200" imgH="4114800" progId="AcroExch.Document.DC">
                  <p:embed/>
                </p:oleObj>
              </mc:Choice>
              <mc:Fallback>
                <p:oleObj name="Acrobat Document" r:id="rId5" imgW="7315200" imgH="4114800" progId="AcroExch.Document.DC">
                  <p:embed/>
                  <p:pic>
                    <p:nvPicPr>
                      <p:cNvPr id="0" name=""/>
                      <p:cNvPicPr/>
                      <p:nvPr/>
                    </p:nvPicPr>
                    <p:blipFill>
                      <a:blip r:embed="rId6"/>
                      <a:stretch>
                        <a:fillRect/>
                      </a:stretch>
                    </p:blipFill>
                    <p:spPr>
                      <a:xfrm>
                        <a:off x="269222" y="975410"/>
                        <a:ext cx="7315200" cy="4114800"/>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D4B4831B-C481-4906-BA27-0AF993DD55D0}"/>
              </a:ext>
            </a:extLst>
          </p:cNvPr>
          <p:cNvPicPr>
            <a:picLocks noChangeAspect="1"/>
          </p:cNvPicPr>
          <p:nvPr/>
        </p:nvPicPr>
        <p:blipFill>
          <a:blip r:embed="rId7"/>
          <a:stretch>
            <a:fillRect/>
          </a:stretch>
        </p:blipFill>
        <p:spPr>
          <a:xfrm rot="5400000">
            <a:off x="5564250" y="2758645"/>
            <a:ext cx="3570224" cy="267766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EEDF1-6473-9498-D114-2156E9ABB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E43488-2D68-0139-9315-FD1453D422E5}"/>
              </a:ext>
            </a:extLst>
          </p:cNvPr>
          <p:cNvSpPr>
            <a:spLocks noGrp="1"/>
          </p:cNvSpPr>
          <p:nvPr>
            <p:ph type="title"/>
          </p:nvPr>
        </p:nvSpPr>
        <p:spPr/>
        <p:txBody>
          <a:bodyPr>
            <a:normAutofit fontScale="90000"/>
          </a:bodyPr>
          <a:lstStyle/>
          <a:p>
            <a:r>
              <a:rPr lang="en-US" b="1" dirty="0"/>
              <a:t>Coming soon: Publix Seagrass Genetics Research Laboratory Hub</a:t>
            </a:r>
          </a:p>
        </p:txBody>
      </p:sp>
      <p:pic>
        <p:nvPicPr>
          <p:cNvPr id="4" name="Google Shape;313;p21" descr="MotePowerpointTemplate_Standard4x3ratio_FooterElement.png">
            <a:extLst>
              <a:ext uri="{FF2B5EF4-FFF2-40B4-BE49-F238E27FC236}">
                <a16:creationId xmlns:a16="http://schemas.microsoft.com/office/drawing/2014/main" id="{AE4A6CAA-C318-50BB-8353-5B671EC2D981}"/>
              </a:ext>
            </a:extLst>
          </p:cNvPr>
          <p:cNvPicPr preferRelativeResize="0"/>
          <p:nvPr/>
        </p:nvPicPr>
        <p:blipFill rotWithShape="1">
          <a:blip r:embed="rId2">
            <a:alphaModFix/>
          </a:blip>
          <a:srcRect/>
          <a:stretch/>
        </p:blipFill>
        <p:spPr>
          <a:xfrm>
            <a:off x="0" y="5646420"/>
            <a:ext cx="9144000" cy="1211580"/>
          </a:xfrm>
          <a:prstGeom prst="rect">
            <a:avLst/>
          </a:prstGeom>
          <a:noFill/>
          <a:ln>
            <a:noFill/>
          </a:ln>
        </p:spPr>
      </p:pic>
      <p:sp>
        <p:nvSpPr>
          <p:cNvPr id="3" name="Text Placeholder 2">
            <a:extLst>
              <a:ext uri="{FF2B5EF4-FFF2-40B4-BE49-F238E27FC236}">
                <a16:creationId xmlns:a16="http://schemas.microsoft.com/office/drawing/2014/main" id="{FD7F4D9C-B05B-138E-7275-3AB1A8E1FF5D}"/>
              </a:ext>
            </a:extLst>
          </p:cNvPr>
          <p:cNvSpPr>
            <a:spLocks noGrp="1"/>
          </p:cNvSpPr>
          <p:nvPr>
            <p:ph type="body" idx="1"/>
          </p:nvPr>
        </p:nvSpPr>
        <p:spPr>
          <a:xfrm>
            <a:off x="457200" y="1600201"/>
            <a:ext cx="8229600" cy="4129268"/>
          </a:xfrm>
        </p:spPr>
        <p:txBody>
          <a:bodyPr>
            <a:normAutofit/>
          </a:bodyPr>
          <a:lstStyle/>
          <a:p>
            <a:r>
              <a:rPr lang="en-US" dirty="0"/>
              <a:t>Funded by Publix Supermarkets, Inc.</a:t>
            </a:r>
          </a:p>
          <a:p>
            <a:r>
              <a:rPr lang="en-US" dirty="0"/>
              <a:t>Building design underway</a:t>
            </a:r>
          </a:p>
          <a:p>
            <a:r>
              <a:rPr lang="en-US" dirty="0"/>
              <a:t>Planned completion late summer 2025</a:t>
            </a:r>
          </a:p>
          <a:p>
            <a:r>
              <a:rPr lang="en-US" dirty="0"/>
              <a:t>Located at Mote Aquaculture Park in Sarasota</a:t>
            </a:r>
          </a:p>
          <a:p>
            <a:endParaRPr lang="en-US" dirty="0"/>
          </a:p>
        </p:txBody>
      </p:sp>
      <p:pic>
        <p:nvPicPr>
          <p:cNvPr id="8" name="Picture 7">
            <a:extLst>
              <a:ext uri="{FF2B5EF4-FFF2-40B4-BE49-F238E27FC236}">
                <a16:creationId xmlns:a16="http://schemas.microsoft.com/office/drawing/2014/main" id="{A71D490E-E2BD-7AF6-5888-9378A95AB9CC}"/>
              </a:ext>
            </a:extLst>
          </p:cNvPr>
          <p:cNvPicPr>
            <a:picLocks noChangeAspect="1"/>
          </p:cNvPicPr>
          <p:nvPr/>
        </p:nvPicPr>
        <p:blipFill>
          <a:blip r:embed="rId3"/>
          <a:stretch>
            <a:fillRect/>
          </a:stretch>
        </p:blipFill>
        <p:spPr>
          <a:xfrm>
            <a:off x="3200400" y="3886199"/>
            <a:ext cx="2743200" cy="2743200"/>
          </a:xfrm>
          <a:prstGeom prst="rect">
            <a:avLst/>
          </a:prstGeom>
        </p:spPr>
      </p:pic>
    </p:spTree>
    <p:extLst>
      <p:ext uri="{BB962C8B-B14F-4D97-AF65-F5344CB8AC3E}">
        <p14:creationId xmlns:p14="http://schemas.microsoft.com/office/powerpoint/2010/main" val="3255957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3FCC-6CBD-4DFA-8D8A-6DB4CAF14380}"/>
              </a:ext>
            </a:extLst>
          </p:cNvPr>
          <p:cNvSpPr>
            <a:spLocks noGrp="1"/>
          </p:cNvSpPr>
          <p:nvPr>
            <p:ph type="title"/>
          </p:nvPr>
        </p:nvSpPr>
        <p:spPr/>
        <p:txBody>
          <a:bodyPr/>
          <a:lstStyle/>
          <a:p>
            <a:r>
              <a:rPr lang="en-US" b="1" dirty="0"/>
              <a:t>Genetic Management Plan Update</a:t>
            </a:r>
          </a:p>
        </p:txBody>
      </p:sp>
      <p:sp>
        <p:nvSpPr>
          <p:cNvPr id="3" name="Text Placeholder 2">
            <a:extLst>
              <a:ext uri="{FF2B5EF4-FFF2-40B4-BE49-F238E27FC236}">
                <a16:creationId xmlns:a16="http://schemas.microsoft.com/office/drawing/2014/main" id="{8D37F2DB-B812-4162-B106-AED1AA769573}"/>
              </a:ext>
            </a:extLst>
          </p:cNvPr>
          <p:cNvSpPr>
            <a:spLocks noGrp="1"/>
          </p:cNvSpPr>
          <p:nvPr>
            <p:ph type="body" idx="1"/>
          </p:nvPr>
        </p:nvSpPr>
        <p:spPr>
          <a:xfrm>
            <a:off x="457200" y="1600201"/>
            <a:ext cx="8229600" cy="4129268"/>
          </a:xfrm>
        </p:spPr>
        <p:txBody>
          <a:bodyPr>
            <a:normAutofit fontScale="92500" lnSpcReduction="20000"/>
          </a:bodyPr>
          <a:lstStyle/>
          <a:p>
            <a:r>
              <a:rPr lang="en-US" dirty="0"/>
              <a:t>Waiting to receive samples from funded partners for the genetic library</a:t>
            </a:r>
          </a:p>
          <a:p>
            <a:r>
              <a:rPr lang="en-US" dirty="0"/>
              <a:t>SOP was sent to the year 1 funded projects</a:t>
            </a:r>
          </a:p>
          <a:p>
            <a:pPr lvl="1"/>
            <a:r>
              <a:rPr lang="en-US" dirty="0"/>
              <a:t>Approximately 4 cm of tissue sample should be collected per individual</a:t>
            </a:r>
          </a:p>
          <a:p>
            <a:pPr lvl="1"/>
            <a:r>
              <a:rPr lang="en-US" dirty="0"/>
              <a:t>Place samples into a teabag, place teabags into </a:t>
            </a:r>
            <a:r>
              <a:rPr lang="en-US" dirty="0" err="1"/>
              <a:t>ziplock</a:t>
            </a:r>
            <a:r>
              <a:rPr lang="en-US" dirty="0"/>
              <a:t> bags with blue-indicator silica gel</a:t>
            </a:r>
          </a:p>
          <a:p>
            <a:pPr lvl="1"/>
            <a:r>
              <a:rPr lang="en-US" dirty="0"/>
              <a:t>Mail samples at ambient temperature overnight to Mote</a:t>
            </a:r>
          </a:p>
          <a:p>
            <a:pPr lvl="1"/>
            <a:r>
              <a:rPr lang="en-US" dirty="0"/>
              <a:t>Please email me the associated metadata – website coming soon</a:t>
            </a:r>
          </a:p>
        </p:txBody>
      </p:sp>
      <p:pic>
        <p:nvPicPr>
          <p:cNvPr id="4" name="Google Shape;313;p21" descr="MotePowerpointTemplate_Standard4x3ratio_FooterElement.png">
            <a:extLst>
              <a:ext uri="{FF2B5EF4-FFF2-40B4-BE49-F238E27FC236}">
                <a16:creationId xmlns:a16="http://schemas.microsoft.com/office/drawing/2014/main" id="{D9C92F6E-C06D-ACB1-6551-30ED3786044C}"/>
              </a:ext>
            </a:extLst>
          </p:cNvPr>
          <p:cNvPicPr preferRelativeResize="0"/>
          <p:nvPr/>
        </p:nvPicPr>
        <p:blipFill rotWithShape="1">
          <a:blip r:embed="rId2">
            <a:alphaModFix/>
          </a:blip>
          <a:srcRect/>
          <a:stretch/>
        </p:blipFill>
        <p:spPr>
          <a:xfrm>
            <a:off x="0" y="5646420"/>
            <a:ext cx="9144000" cy="1211580"/>
          </a:xfrm>
          <a:prstGeom prst="rect">
            <a:avLst/>
          </a:prstGeom>
          <a:noFill/>
          <a:ln>
            <a:noFill/>
          </a:ln>
        </p:spPr>
      </p:pic>
    </p:spTree>
    <p:extLst>
      <p:ext uri="{BB962C8B-B14F-4D97-AF65-F5344CB8AC3E}">
        <p14:creationId xmlns:p14="http://schemas.microsoft.com/office/powerpoint/2010/main" val="44259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a:spLocks noGrp="1"/>
          </p:cNvSpPr>
          <p:nvPr>
            <p:ph type="title"/>
          </p:nvPr>
        </p:nvSpPr>
        <p:spPr>
          <a:xfrm>
            <a:off x="-125" y="-123900"/>
            <a:ext cx="91440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dirty="0"/>
              <a:t>Meeting Agenda</a:t>
            </a:r>
            <a:endParaRPr b="1" dirty="0"/>
          </a:p>
          <a:p>
            <a:pPr marL="342900" lvl="0" indent="0" algn="ctr" rtl="0">
              <a:spcBef>
                <a:spcPts val="0"/>
              </a:spcBef>
              <a:spcAft>
                <a:spcPts val="0"/>
              </a:spcAft>
              <a:buNone/>
            </a:pPr>
            <a:r>
              <a:rPr lang="en-US" sz="1777" b="1" dirty="0">
                <a:solidFill>
                  <a:schemeClr val="accent6"/>
                </a:solidFill>
              </a:rPr>
              <a:t>*Thank you to the Bernard and Norton Wolf Family Foundation for providing the refreshments*</a:t>
            </a:r>
            <a:endParaRPr sz="4177" b="1" dirty="0"/>
          </a:p>
        </p:txBody>
      </p:sp>
      <p:sp>
        <p:nvSpPr>
          <p:cNvPr id="173" name="Google Shape;173;p2"/>
          <p:cNvSpPr txBox="1">
            <a:spLocks noGrp="1"/>
          </p:cNvSpPr>
          <p:nvPr>
            <p:ph type="body" idx="1"/>
          </p:nvPr>
        </p:nvSpPr>
        <p:spPr>
          <a:xfrm>
            <a:off x="565340" y="1166277"/>
            <a:ext cx="8496600" cy="5377500"/>
          </a:xfrm>
          <a:prstGeom prst="rect">
            <a:avLst/>
          </a:prstGeom>
          <a:noFill/>
          <a:ln>
            <a:noFill/>
          </a:ln>
        </p:spPr>
        <p:txBody>
          <a:bodyPr spcFirstLastPara="1" wrap="square" lIns="91425" tIns="45700" rIns="91425" bIns="45700" anchor="t" anchorCtr="0">
            <a:normAutofit/>
          </a:bodyPr>
          <a:lstStyle/>
          <a:p>
            <a:pPr marL="342900" lvl="0" indent="-336550" algn="l" rtl="0">
              <a:lnSpc>
                <a:spcPct val="90000"/>
              </a:lnSpc>
              <a:spcBef>
                <a:spcPts val="0"/>
              </a:spcBef>
              <a:spcAft>
                <a:spcPts val="0"/>
              </a:spcAft>
              <a:buClr>
                <a:schemeClr val="dk1"/>
              </a:buClr>
              <a:buSzPts val="1900"/>
              <a:buChar char="•"/>
            </a:pPr>
            <a:r>
              <a:rPr lang="en-US" sz="1900" dirty="0"/>
              <a:t>ANERR Intro</a:t>
            </a:r>
          </a:p>
          <a:p>
            <a:pPr marL="342900" lvl="0" indent="-336550" algn="l" rtl="0">
              <a:lnSpc>
                <a:spcPct val="90000"/>
              </a:lnSpc>
              <a:spcBef>
                <a:spcPts val="0"/>
              </a:spcBef>
              <a:spcAft>
                <a:spcPts val="0"/>
              </a:spcAft>
              <a:buClr>
                <a:schemeClr val="dk1"/>
              </a:buClr>
              <a:buSzPts val="1900"/>
              <a:buChar char="•"/>
            </a:pPr>
            <a:r>
              <a:rPr lang="en-US" sz="1900" dirty="0"/>
              <a:t>Welcome, Logistics, and Meeting Overview</a:t>
            </a:r>
            <a:endParaRPr sz="1900" dirty="0"/>
          </a:p>
          <a:p>
            <a:pPr marL="342900" lvl="0" indent="-336550" algn="l" rtl="0">
              <a:lnSpc>
                <a:spcPct val="90000"/>
              </a:lnSpc>
              <a:spcBef>
                <a:spcPts val="0"/>
              </a:spcBef>
              <a:spcAft>
                <a:spcPts val="0"/>
              </a:spcAft>
              <a:buClr>
                <a:schemeClr val="dk1"/>
              </a:buClr>
              <a:buSzPts val="1900"/>
              <a:buChar char="•"/>
            </a:pPr>
            <a:r>
              <a:rPr lang="en-US" sz="1900" dirty="0"/>
              <a:t>TAC Roll Call</a:t>
            </a:r>
            <a:endParaRPr sz="1900" dirty="0"/>
          </a:p>
          <a:p>
            <a:pPr marL="342900" lvl="0" indent="-336550" algn="l" rtl="0">
              <a:lnSpc>
                <a:spcPct val="90000"/>
              </a:lnSpc>
              <a:spcBef>
                <a:spcPts val="0"/>
              </a:spcBef>
              <a:spcAft>
                <a:spcPts val="0"/>
              </a:spcAft>
              <a:buClr>
                <a:schemeClr val="dk1"/>
              </a:buClr>
              <a:buSzPts val="1900"/>
              <a:buChar char="•"/>
            </a:pPr>
            <a:r>
              <a:rPr lang="en-US" sz="1900" dirty="0"/>
              <a:t>Co-Chair opening comments</a:t>
            </a:r>
            <a:endParaRPr sz="1900" dirty="0"/>
          </a:p>
          <a:p>
            <a:pPr marL="342900" lvl="0" indent="-336550" algn="l" rtl="0">
              <a:lnSpc>
                <a:spcPct val="90000"/>
              </a:lnSpc>
              <a:spcBef>
                <a:spcPts val="0"/>
              </a:spcBef>
              <a:spcAft>
                <a:spcPts val="0"/>
              </a:spcAft>
              <a:buClr>
                <a:schemeClr val="dk1"/>
              </a:buClr>
              <a:buSzPts val="1900"/>
              <a:buChar char="•"/>
            </a:pPr>
            <a:r>
              <a:rPr lang="en-US" sz="1900" dirty="0"/>
              <a:t>Florida Sunshine and Public Records Laws and FAR Notice</a:t>
            </a:r>
            <a:endParaRPr sz="1900" dirty="0"/>
          </a:p>
          <a:p>
            <a:pPr marL="342900" lvl="0" indent="-336550" algn="l" rtl="0">
              <a:lnSpc>
                <a:spcPct val="90000"/>
              </a:lnSpc>
              <a:spcBef>
                <a:spcPts val="0"/>
              </a:spcBef>
              <a:spcAft>
                <a:spcPts val="0"/>
              </a:spcAft>
              <a:buClr>
                <a:schemeClr val="dk1"/>
              </a:buClr>
              <a:buSzPts val="1900"/>
              <a:buChar char="•"/>
            </a:pPr>
            <a:r>
              <a:rPr lang="en-US" sz="1900" dirty="0"/>
              <a:t>Seagrass Initiative Overview</a:t>
            </a:r>
            <a:endParaRPr sz="1900" dirty="0"/>
          </a:p>
          <a:p>
            <a:pPr marL="342900" lvl="0" indent="-336550" algn="l" rtl="0">
              <a:lnSpc>
                <a:spcPct val="90000"/>
              </a:lnSpc>
              <a:spcBef>
                <a:spcPts val="0"/>
              </a:spcBef>
              <a:spcAft>
                <a:spcPts val="0"/>
              </a:spcAft>
              <a:buClr>
                <a:schemeClr val="dk1"/>
              </a:buClr>
              <a:buSzPts val="1900"/>
              <a:buChar char="•"/>
            </a:pPr>
            <a:r>
              <a:rPr lang="en-US" sz="1900" dirty="0"/>
              <a:t>Initiative Partners - DEP, UF, Mote</a:t>
            </a:r>
            <a:endParaRPr sz="1900" dirty="0"/>
          </a:p>
          <a:p>
            <a:pPr marL="342900" lvl="0" indent="-336550" algn="l" rtl="0">
              <a:lnSpc>
                <a:spcPct val="90000"/>
              </a:lnSpc>
              <a:spcBef>
                <a:spcPts val="0"/>
              </a:spcBef>
              <a:spcAft>
                <a:spcPts val="0"/>
              </a:spcAft>
              <a:buClr>
                <a:schemeClr val="dk1"/>
              </a:buClr>
              <a:buSzPts val="1900"/>
              <a:buChar char="•"/>
            </a:pPr>
            <a:r>
              <a:rPr lang="en-US" sz="1900" dirty="0"/>
              <a:t>Seagrass Initiative Progress Overview</a:t>
            </a:r>
          </a:p>
          <a:p>
            <a:pPr marL="342900" indent="-336550">
              <a:lnSpc>
                <a:spcPct val="90000"/>
              </a:lnSpc>
              <a:spcBef>
                <a:spcPts val="0"/>
              </a:spcBef>
              <a:buSzPts val="1900"/>
            </a:pPr>
            <a:r>
              <a:rPr lang="en-US" sz="1900" dirty="0"/>
              <a:t>Facility Updates</a:t>
            </a:r>
            <a:endParaRPr sz="1900" dirty="0"/>
          </a:p>
          <a:p>
            <a:pPr marL="342900" lvl="0" indent="-336550" algn="l" rtl="0">
              <a:lnSpc>
                <a:spcPct val="90000"/>
              </a:lnSpc>
              <a:spcBef>
                <a:spcPts val="0"/>
              </a:spcBef>
              <a:spcAft>
                <a:spcPts val="0"/>
              </a:spcAft>
              <a:buClr>
                <a:schemeClr val="dk1"/>
              </a:buClr>
              <a:buSzPts val="1900"/>
              <a:buChar char="•"/>
            </a:pPr>
            <a:r>
              <a:rPr lang="en-US" sz="1900" dirty="0"/>
              <a:t>Genetic Management Plan update</a:t>
            </a:r>
            <a:endParaRPr sz="1900" dirty="0"/>
          </a:p>
          <a:p>
            <a:pPr marL="342900" lvl="0" indent="-336550" algn="l" rtl="0">
              <a:lnSpc>
                <a:spcPct val="90000"/>
              </a:lnSpc>
              <a:spcBef>
                <a:spcPts val="0"/>
              </a:spcBef>
              <a:spcAft>
                <a:spcPts val="0"/>
              </a:spcAft>
              <a:buClr>
                <a:schemeClr val="dk1"/>
              </a:buClr>
              <a:buSzPts val="1900"/>
              <a:buChar char="•"/>
            </a:pPr>
            <a:r>
              <a:rPr lang="en-US" sz="1900" dirty="0"/>
              <a:t>DEP Grant Agreement and Reporting Requirements</a:t>
            </a:r>
            <a:endParaRPr sz="1900" dirty="0"/>
          </a:p>
          <a:p>
            <a:pPr marL="342900" lvl="0" indent="-336550" algn="l" rtl="0">
              <a:lnSpc>
                <a:spcPct val="90000"/>
              </a:lnSpc>
              <a:spcBef>
                <a:spcPts val="0"/>
              </a:spcBef>
              <a:spcAft>
                <a:spcPts val="0"/>
              </a:spcAft>
              <a:buClr>
                <a:schemeClr val="dk1"/>
              </a:buClr>
              <a:buSzPts val="1900"/>
              <a:buChar char="•"/>
            </a:pPr>
            <a:r>
              <a:rPr lang="en-US" sz="1900" dirty="0"/>
              <a:t>RFP Year 2 Review and Updates</a:t>
            </a:r>
          </a:p>
          <a:p>
            <a:pPr marL="342900" lvl="0" indent="-336550" algn="l" rtl="0">
              <a:lnSpc>
                <a:spcPct val="90000"/>
              </a:lnSpc>
              <a:spcBef>
                <a:spcPts val="0"/>
              </a:spcBef>
              <a:spcAft>
                <a:spcPts val="0"/>
              </a:spcAft>
              <a:buClr>
                <a:schemeClr val="dk1"/>
              </a:buClr>
              <a:buSzPts val="1900"/>
              <a:buChar char="•"/>
            </a:pPr>
            <a:r>
              <a:rPr lang="en-US" sz="1900" dirty="0"/>
              <a:t>Year 2 Funding Priorities </a:t>
            </a:r>
            <a:endParaRPr sz="1900" dirty="0"/>
          </a:p>
          <a:p>
            <a:pPr marL="342900" lvl="0" indent="-336550" algn="l" rtl="0">
              <a:lnSpc>
                <a:spcPct val="90000"/>
              </a:lnSpc>
              <a:spcBef>
                <a:spcPts val="0"/>
              </a:spcBef>
              <a:spcAft>
                <a:spcPts val="0"/>
              </a:spcAft>
              <a:buClr>
                <a:schemeClr val="dk1"/>
              </a:buClr>
              <a:buSzPts val="1900"/>
              <a:buChar char="•"/>
            </a:pPr>
            <a:r>
              <a:rPr lang="en-US" sz="1900" dirty="0"/>
              <a:t>Funded Partner’s Project Overview</a:t>
            </a:r>
          </a:p>
          <a:p>
            <a:pPr marL="342900" lvl="0" indent="-336550" algn="l" rtl="0">
              <a:lnSpc>
                <a:spcPct val="90000"/>
              </a:lnSpc>
              <a:spcBef>
                <a:spcPts val="0"/>
              </a:spcBef>
              <a:spcAft>
                <a:spcPts val="0"/>
              </a:spcAft>
              <a:buClr>
                <a:schemeClr val="dk1"/>
              </a:buClr>
              <a:buSzPts val="1900"/>
              <a:buChar char="•"/>
            </a:pPr>
            <a:r>
              <a:rPr lang="en-US" sz="1900" dirty="0"/>
              <a:t>FWC Presentation</a:t>
            </a:r>
            <a:endParaRPr sz="1900" dirty="0"/>
          </a:p>
          <a:p>
            <a:pPr marL="342900" lvl="0" indent="-336550" algn="l" rtl="0">
              <a:lnSpc>
                <a:spcPct val="90000"/>
              </a:lnSpc>
              <a:spcBef>
                <a:spcPts val="0"/>
              </a:spcBef>
              <a:spcAft>
                <a:spcPts val="0"/>
              </a:spcAft>
              <a:buClr>
                <a:schemeClr val="dk1"/>
              </a:buClr>
              <a:buSzPts val="1900"/>
              <a:buChar char="•"/>
            </a:pPr>
            <a:r>
              <a:rPr lang="en-US" sz="1900" dirty="0"/>
              <a:t>10-Year Seagrass Restoration Plan </a:t>
            </a:r>
            <a:endParaRPr sz="1900" dirty="0"/>
          </a:p>
          <a:p>
            <a:pPr marL="342900" lvl="0" indent="-336550" algn="l" rtl="0">
              <a:lnSpc>
                <a:spcPct val="90000"/>
              </a:lnSpc>
              <a:spcBef>
                <a:spcPts val="0"/>
              </a:spcBef>
              <a:spcAft>
                <a:spcPts val="0"/>
              </a:spcAft>
              <a:buClr>
                <a:schemeClr val="dk1"/>
              </a:buClr>
              <a:buSzPts val="1900"/>
              <a:buChar char="•"/>
            </a:pPr>
            <a:r>
              <a:rPr lang="en-US" sz="1900" dirty="0"/>
              <a:t>Public Comments – 3 minutes each or via card/email</a:t>
            </a:r>
            <a:endParaRPr sz="1900" dirty="0"/>
          </a:p>
          <a:p>
            <a:pPr marL="342900" lvl="0" indent="-336550" algn="l" rtl="0">
              <a:lnSpc>
                <a:spcPct val="90000"/>
              </a:lnSpc>
              <a:spcBef>
                <a:spcPts val="0"/>
              </a:spcBef>
              <a:spcAft>
                <a:spcPts val="0"/>
              </a:spcAft>
              <a:buSzPts val="1900"/>
              <a:buChar char="•"/>
            </a:pPr>
            <a:r>
              <a:rPr lang="en-US" sz="1900" dirty="0"/>
              <a:t>TAC Discussion</a:t>
            </a:r>
            <a:endParaRPr sz="1900" dirty="0"/>
          </a:p>
        </p:txBody>
      </p:sp>
      <p:pic>
        <p:nvPicPr>
          <p:cNvPr id="174" name="Google Shape;174;p2"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pic>
        <p:nvPicPr>
          <p:cNvPr id="175" name="Google Shape;175;p2" descr="MotePowerpointTemplate_Standard4x3ratio_FooterElement.png"/>
          <p:cNvPicPr preferRelativeResize="0"/>
          <p:nvPr/>
        </p:nvPicPr>
        <p:blipFill rotWithShape="1">
          <a:blip r:embed="rId3">
            <a:alphaModFix/>
          </a:blip>
          <a:srcRect/>
          <a:stretch/>
        </p:blipFill>
        <p:spPr>
          <a:xfrm>
            <a:off x="0" y="5636588"/>
            <a:ext cx="9144000" cy="12115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8FB43-B79C-2A70-D0AF-FF98B1032D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FB6F5-DF8E-96B1-2E3D-F185750F7DD7}"/>
              </a:ext>
            </a:extLst>
          </p:cNvPr>
          <p:cNvSpPr>
            <a:spLocks noGrp="1"/>
          </p:cNvSpPr>
          <p:nvPr>
            <p:ph type="title"/>
          </p:nvPr>
        </p:nvSpPr>
        <p:spPr/>
        <p:txBody>
          <a:bodyPr/>
          <a:lstStyle/>
          <a:p>
            <a:r>
              <a:rPr lang="en-US" b="1" dirty="0"/>
              <a:t>Genetic Management Plan Update</a:t>
            </a:r>
          </a:p>
        </p:txBody>
      </p:sp>
      <p:sp>
        <p:nvSpPr>
          <p:cNvPr id="3" name="Text Placeholder 2">
            <a:extLst>
              <a:ext uri="{FF2B5EF4-FFF2-40B4-BE49-F238E27FC236}">
                <a16:creationId xmlns:a16="http://schemas.microsoft.com/office/drawing/2014/main" id="{6DFAD176-236C-2652-8BE3-9CEACAAA66F1}"/>
              </a:ext>
            </a:extLst>
          </p:cNvPr>
          <p:cNvSpPr>
            <a:spLocks noGrp="1"/>
          </p:cNvSpPr>
          <p:nvPr>
            <p:ph type="body" idx="1"/>
          </p:nvPr>
        </p:nvSpPr>
        <p:spPr>
          <a:xfrm>
            <a:off x="457200" y="1600201"/>
            <a:ext cx="8229600" cy="4129268"/>
          </a:xfrm>
        </p:spPr>
        <p:txBody>
          <a:bodyPr>
            <a:normAutofit lnSpcReduction="10000"/>
          </a:bodyPr>
          <a:lstStyle/>
          <a:p>
            <a:r>
              <a:rPr lang="en-US" dirty="0"/>
              <a:t>Looking into using </a:t>
            </a:r>
            <a:r>
              <a:rPr lang="en-US" dirty="0" err="1"/>
              <a:t>BreedBase</a:t>
            </a:r>
            <a:r>
              <a:rPr lang="en-US" dirty="0"/>
              <a:t> at the Boyce Thompson Institute located at Cornell University to track genotypes and associated metadata</a:t>
            </a:r>
          </a:p>
          <a:p>
            <a:pPr lvl="1"/>
            <a:r>
              <a:rPr lang="en-US" dirty="0"/>
              <a:t>Currently used for many crop applications including Cassava, sweet potato, banana, and others</a:t>
            </a:r>
          </a:p>
          <a:p>
            <a:pPr lvl="1"/>
            <a:r>
              <a:rPr lang="en-US" dirty="0"/>
              <a:t>Does anyone have any opinions, thoughts or suggestions?</a:t>
            </a:r>
          </a:p>
        </p:txBody>
      </p:sp>
      <p:pic>
        <p:nvPicPr>
          <p:cNvPr id="4" name="Google Shape;313;p21" descr="MotePowerpointTemplate_Standard4x3ratio_FooterElement.png">
            <a:extLst>
              <a:ext uri="{FF2B5EF4-FFF2-40B4-BE49-F238E27FC236}">
                <a16:creationId xmlns:a16="http://schemas.microsoft.com/office/drawing/2014/main" id="{FC777D6A-4E25-7D73-2920-377862B5E683}"/>
              </a:ext>
            </a:extLst>
          </p:cNvPr>
          <p:cNvPicPr preferRelativeResize="0"/>
          <p:nvPr/>
        </p:nvPicPr>
        <p:blipFill rotWithShape="1">
          <a:blip r:embed="rId2">
            <a:alphaModFix/>
          </a:blip>
          <a:srcRect/>
          <a:stretch/>
        </p:blipFill>
        <p:spPr>
          <a:xfrm>
            <a:off x="0" y="5646420"/>
            <a:ext cx="9144000" cy="1211580"/>
          </a:xfrm>
          <a:prstGeom prst="rect">
            <a:avLst/>
          </a:prstGeom>
          <a:noFill/>
          <a:ln>
            <a:noFill/>
          </a:ln>
        </p:spPr>
      </p:pic>
    </p:spTree>
    <p:extLst>
      <p:ext uri="{BB962C8B-B14F-4D97-AF65-F5344CB8AC3E}">
        <p14:creationId xmlns:p14="http://schemas.microsoft.com/office/powerpoint/2010/main" val="123411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E521D-48BB-C1BA-5FEF-404C8FF60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9970A-3C22-2E9D-B91F-89D289AC67B2}"/>
              </a:ext>
            </a:extLst>
          </p:cNvPr>
          <p:cNvSpPr>
            <a:spLocks noGrp="1"/>
          </p:cNvSpPr>
          <p:nvPr>
            <p:ph type="title"/>
          </p:nvPr>
        </p:nvSpPr>
        <p:spPr/>
        <p:txBody>
          <a:bodyPr/>
          <a:lstStyle/>
          <a:p>
            <a:r>
              <a:rPr lang="en-US" b="1" dirty="0"/>
              <a:t>Genetic Management Plan Update</a:t>
            </a:r>
          </a:p>
        </p:txBody>
      </p:sp>
      <p:sp>
        <p:nvSpPr>
          <p:cNvPr id="3" name="Text Placeholder 2">
            <a:extLst>
              <a:ext uri="{FF2B5EF4-FFF2-40B4-BE49-F238E27FC236}">
                <a16:creationId xmlns:a16="http://schemas.microsoft.com/office/drawing/2014/main" id="{FCB47C6C-50D0-210A-4252-06F85FC9CD93}"/>
              </a:ext>
            </a:extLst>
          </p:cNvPr>
          <p:cNvSpPr>
            <a:spLocks noGrp="1"/>
          </p:cNvSpPr>
          <p:nvPr>
            <p:ph type="body" idx="1"/>
          </p:nvPr>
        </p:nvSpPr>
        <p:spPr>
          <a:xfrm>
            <a:off x="457200" y="1600201"/>
            <a:ext cx="8229600" cy="4129268"/>
          </a:xfrm>
        </p:spPr>
        <p:txBody>
          <a:bodyPr>
            <a:normAutofit/>
          </a:bodyPr>
          <a:lstStyle/>
          <a:p>
            <a:r>
              <a:rPr lang="en-US" dirty="0"/>
              <a:t>Testing 2bRAD genotyping on samples previously genotyped with microsatellites</a:t>
            </a:r>
          </a:p>
          <a:p>
            <a:pPr lvl="1"/>
            <a:r>
              <a:rPr lang="en-US" dirty="0"/>
              <a:t>Refining laboratory pipeline</a:t>
            </a:r>
          </a:p>
          <a:p>
            <a:r>
              <a:rPr lang="en-US" dirty="0"/>
              <a:t>Designing several experiments to complement testing genetic resilience to stressors in collaboration and tandem with funded projects and Initiative partners</a:t>
            </a:r>
          </a:p>
        </p:txBody>
      </p:sp>
      <p:pic>
        <p:nvPicPr>
          <p:cNvPr id="4" name="Google Shape;313;p21" descr="MotePowerpointTemplate_Standard4x3ratio_FooterElement.png">
            <a:extLst>
              <a:ext uri="{FF2B5EF4-FFF2-40B4-BE49-F238E27FC236}">
                <a16:creationId xmlns:a16="http://schemas.microsoft.com/office/drawing/2014/main" id="{BB0BA487-C2C6-D22E-7E52-B08024BAEF8C}"/>
              </a:ext>
            </a:extLst>
          </p:cNvPr>
          <p:cNvPicPr preferRelativeResize="0"/>
          <p:nvPr/>
        </p:nvPicPr>
        <p:blipFill rotWithShape="1">
          <a:blip r:embed="rId2">
            <a:alphaModFix/>
          </a:blip>
          <a:srcRect/>
          <a:stretch/>
        </p:blipFill>
        <p:spPr>
          <a:xfrm>
            <a:off x="0" y="5646420"/>
            <a:ext cx="9144000" cy="1211580"/>
          </a:xfrm>
          <a:prstGeom prst="rect">
            <a:avLst/>
          </a:prstGeom>
          <a:noFill/>
          <a:ln>
            <a:noFill/>
          </a:ln>
        </p:spPr>
      </p:pic>
    </p:spTree>
    <p:extLst>
      <p:ext uri="{BB962C8B-B14F-4D97-AF65-F5344CB8AC3E}">
        <p14:creationId xmlns:p14="http://schemas.microsoft.com/office/powerpoint/2010/main" val="355752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655-FE04-E4CA-3CC3-F69C317E5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3B0303-228F-33F7-C817-B84CDD3C2ACF}"/>
              </a:ext>
            </a:extLst>
          </p:cNvPr>
          <p:cNvSpPr>
            <a:spLocks noGrp="1"/>
          </p:cNvSpPr>
          <p:nvPr>
            <p:ph type="title"/>
          </p:nvPr>
        </p:nvSpPr>
        <p:spPr/>
        <p:txBody>
          <a:bodyPr/>
          <a:lstStyle/>
          <a:p>
            <a:r>
              <a:rPr lang="en-US" b="1" dirty="0"/>
              <a:t>Genetic Management Plan Update</a:t>
            </a:r>
          </a:p>
        </p:txBody>
      </p:sp>
      <p:sp>
        <p:nvSpPr>
          <p:cNvPr id="3" name="Text Placeholder 2">
            <a:extLst>
              <a:ext uri="{FF2B5EF4-FFF2-40B4-BE49-F238E27FC236}">
                <a16:creationId xmlns:a16="http://schemas.microsoft.com/office/drawing/2014/main" id="{9874AF02-AFDE-6D3F-891D-21E25367D541}"/>
              </a:ext>
            </a:extLst>
          </p:cNvPr>
          <p:cNvSpPr>
            <a:spLocks noGrp="1"/>
          </p:cNvSpPr>
          <p:nvPr>
            <p:ph type="body" idx="1"/>
          </p:nvPr>
        </p:nvSpPr>
        <p:spPr>
          <a:xfrm>
            <a:off x="457200" y="1600201"/>
            <a:ext cx="8229600" cy="4129268"/>
          </a:xfrm>
        </p:spPr>
        <p:txBody>
          <a:bodyPr>
            <a:normAutofit fontScale="92500" lnSpcReduction="10000"/>
          </a:bodyPr>
          <a:lstStyle/>
          <a:p>
            <a:r>
              <a:rPr lang="en-US" dirty="0"/>
              <a:t>Project 1:</a:t>
            </a:r>
          </a:p>
          <a:p>
            <a:pPr lvl="1"/>
            <a:r>
              <a:rPr lang="en-US" dirty="0"/>
              <a:t>Assessment of genetic diversity across the state of Florida</a:t>
            </a:r>
          </a:p>
          <a:p>
            <a:pPr lvl="1"/>
            <a:r>
              <a:rPr lang="en-US" dirty="0"/>
              <a:t>In collaboration with funded partners and regional experts, we are collecting seagrass of multiple species and will genotype them using 2bRAD sequencing technologies</a:t>
            </a:r>
          </a:p>
          <a:p>
            <a:pPr lvl="1"/>
            <a:r>
              <a:rPr lang="en-US" dirty="0"/>
              <a:t>Will correlate the genetic diversity with the local environmental factors incorporating the SEACAR database</a:t>
            </a:r>
          </a:p>
        </p:txBody>
      </p:sp>
      <p:pic>
        <p:nvPicPr>
          <p:cNvPr id="4" name="Google Shape;313;p21" descr="MotePowerpointTemplate_Standard4x3ratio_FooterElement.png">
            <a:extLst>
              <a:ext uri="{FF2B5EF4-FFF2-40B4-BE49-F238E27FC236}">
                <a16:creationId xmlns:a16="http://schemas.microsoft.com/office/drawing/2014/main" id="{1065046D-16B0-2421-5D54-DB9B6D8C4A5E}"/>
              </a:ext>
            </a:extLst>
          </p:cNvPr>
          <p:cNvPicPr preferRelativeResize="0"/>
          <p:nvPr/>
        </p:nvPicPr>
        <p:blipFill rotWithShape="1">
          <a:blip r:embed="rId2">
            <a:alphaModFix/>
          </a:blip>
          <a:srcRect/>
          <a:stretch/>
        </p:blipFill>
        <p:spPr>
          <a:xfrm>
            <a:off x="0" y="5646420"/>
            <a:ext cx="9144000" cy="1211580"/>
          </a:xfrm>
          <a:prstGeom prst="rect">
            <a:avLst/>
          </a:prstGeom>
          <a:noFill/>
          <a:ln>
            <a:noFill/>
          </a:ln>
        </p:spPr>
      </p:pic>
    </p:spTree>
    <p:extLst>
      <p:ext uri="{BB962C8B-B14F-4D97-AF65-F5344CB8AC3E}">
        <p14:creationId xmlns:p14="http://schemas.microsoft.com/office/powerpoint/2010/main" val="330444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C017A-382C-0F2B-88AF-A1FE334BC2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18EAB3-0F11-FAFD-7C92-D6C36779E300}"/>
              </a:ext>
            </a:extLst>
          </p:cNvPr>
          <p:cNvSpPr>
            <a:spLocks noGrp="1"/>
          </p:cNvSpPr>
          <p:nvPr>
            <p:ph type="title"/>
          </p:nvPr>
        </p:nvSpPr>
        <p:spPr/>
        <p:txBody>
          <a:bodyPr/>
          <a:lstStyle/>
          <a:p>
            <a:r>
              <a:rPr lang="en-US" b="1" dirty="0"/>
              <a:t>Genetic Management Plan Update</a:t>
            </a:r>
          </a:p>
        </p:txBody>
      </p:sp>
      <p:pic>
        <p:nvPicPr>
          <p:cNvPr id="4" name="Google Shape;313;p21" descr="MotePowerpointTemplate_Standard4x3ratio_FooterElement.png">
            <a:extLst>
              <a:ext uri="{FF2B5EF4-FFF2-40B4-BE49-F238E27FC236}">
                <a16:creationId xmlns:a16="http://schemas.microsoft.com/office/drawing/2014/main" id="{0E9CE29B-A826-FD3F-E781-DC0813CA59D8}"/>
              </a:ext>
            </a:extLst>
          </p:cNvPr>
          <p:cNvPicPr preferRelativeResize="0"/>
          <p:nvPr/>
        </p:nvPicPr>
        <p:blipFill rotWithShape="1">
          <a:blip r:embed="rId2">
            <a:alphaModFix/>
          </a:blip>
          <a:srcRect/>
          <a:stretch/>
        </p:blipFill>
        <p:spPr>
          <a:xfrm>
            <a:off x="0" y="5646420"/>
            <a:ext cx="9144000" cy="1211580"/>
          </a:xfrm>
          <a:prstGeom prst="rect">
            <a:avLst/>
          </a:prstGeom>
          <a:noFill/>
          <a:ln>
            <a:noFill/>
          </a:ln>
        </p:spPr>
      </p:pic>
      <p:pic>
        <p:nvPicPr>
          <p:cNvPr id="9" name="Picture 8">
            <a:extLst>
              <a:ext uri="{FF2B5EF4-FFF2-40B4-BE49-F238E27FC236}">
                <a16:creationId xmlns:a16="http://schemas.microsoft.com/office/drawing/2014/main" id="{A97BA478-8971-F1B3-0A93-CE74FD88E0E5}"/>
              </a:ext>
            </a:extLst>
          </p:cNvPr>
          <p:cNvPicPr>
            <a:picLocks noChangeAspect="1"/>
          </p:cNvPicPr>
          <p:nvPr/>
        </p:nvPicPr>
        <p:blipFill>
          <a:blip r:embed="rId3"/>
          <a:stretch>
            <a:fillRect/>
          </a:stretch>
        </p:blipFill>
        <p:spPr>
          <a:xfrm>
            <a:off x="299816" y="1317021"/>
            <a:ext cx="8386984" cy="4223957"/>
          </a:xfrm>
          <a:prstGeom prst="rect">
            <a:avLst/>
          </a:prstGeom>
        </p:spPr>
      </p:pic>
      <p:sp>
        <p:nvSpPr>
          <p:cNvPr id="8" name="TextBox 7">
            <a:extLst>
              <a:ext uri="{FF2B5EF4-FFF2-40B4-BE49-F238E27FC236}">
                <a16:creationId xmlns:a16="http://schemas.microsoft.com/office/drawing/2014/main" id="{859FCF62-C507-22D8-42D9-0F40E5F62BE4}"/>
              </a:ext>
            </a:extLst>
          </p:cNvPr>
          <p:cNvSpPr txBox="1"/>
          <p:nvPr/>
        </p:nvSpPr>
        <p:spPr>
          <a:xfrm>
            <a:off x="7139354" y="5233201"/>
            <a:ext cx="1547446" cy="307777"/>
          </a:xfrm>
          <a:prstGeom prst="rect">
            <a:avLst/>
          </a:prstGeom>
          <a:noFill/>
        </p:spPr>
        <p:txBody>
          <a:bodyPr wrap="square" rtlCol="0">
            <a:spAutoFit/>
          </a:bodyPr>
          <a:lstStyle/>
          <a:p>
            <a:pPr algn="r"/>
            <a:r>
              <a:rPr lang="en-US" dirty="0"/>
              <a:t>Black et al. 2022</a:t>
            </a:r>
          </a:p>
        </p:txBody>
      </p:sp>
    </p:spTree>
    <p:extLst>
      <p:ext uri="{BB962C8B-B14F-4D97-AF65-F5344CB8AC3E}">
        <p14:creationId xmlns:p14="http://schemas.microsoft.com/office/powerpoint/2010/main" val="382232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ED81B-B63E-CACA-F56E-0F8940AE9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241317-51EB-74A6-4737-1BE4B8342377}"/>
              </a:ext>
            </a:extLst>
          </p:cNvPr>
          <p:cNvSpPr>
            <a:spLocks noGrp="1"/>
          </p:cNvSpPr>
          <p:nvPr>
            <p:ph type="title"/>
          </p:nvPr>
        </p:nvSpPr>
        <p:spPr/>
        <p:txBody>
          <a:bodyPr/>
          <a:lstStyle/>
          <a:p>
            <a:r>
              <a:rPr lang="en-US" b="1" dirty="0"/>
              <a:t>Genetic Management Plan Update</a:t>
            </a:r>
          </a:p>
        </p:txBody>
      </p:sp>
      <p:pic>
        <p:nvPicPr>
          <p:cNvPr id="4" name="Google Shape;313;p21" descr="MotePowerpointTemplate_Standard4x3ratio_FooterElement.png">
            <a:extLst>
              <a:ext uri="{FF2B5EF4-FFF2-40B4-BE49-F238E27FC236}">
                <a16:creationId xmlns:a16="http://schemas.microsoft.com/office/drawing/2014/main" id="{78460796-AE1F-C691-A445-5811D60683AD}"/>
              </a:ext>
            </a:extLst>
          </p:cNvPr>
          <p:cNvPicPr preferRelativeResize="0"/>
          <p:nvPr/>
        </p:nvPicPr>
        <p:blipFill rotWithShape="1">
          <a:blip r:embed="rId2">
            <a:alphaModFix/>
          </a:blip>
          <a:srcRect/>
          <a:stretch/>
        </p:blipFill>
        <p:spPr>
          <a:xfrm>
            <a:off x="0" y="5646420"/>
            <a:ext cx="9144000" cy="1211580"/>
          </a:xfrm>
          <a:prstGeom prst="rect">
            <a:avLst/>
          </a:prstGeom>
          <a:noFill/>
          <a:ln>
            <a:noFill/>
          </a:ln>
        </p:spPr>
      </p:pic>
      <p:pic>
        <p:nvPicPr>
          <p:cNvPr id="7" name="Picture 6">
            <a:extLst>
              <a:ext uri="{FF2B5EF4-FFF2-40B4-BE49-F238E27FC236}">
                <a16:creationId xmlns:a16="http://schemas.microsoft.com/office/drawing/2014/main" id="{570AA086-39F1-2417-5866-459379DC4468}"/>
              </a:ext>
            </a:extLst>
          </p:cNvPr>
          <p:cNvPicPr>
            <a:picLocks noChangeAspect="1"/>
          </p:cNvPicPr>
          <p:nvPr/>
        </p:nvPicPr>
        <p:blipFill>
          <a:blip r:embed="rId3"/>
          <a:stretch>
            <a:fillRect/>
          </a:stretch>
        </p:blipFill>
        <p:spPr>
          <a:xfrm>
            <a:off x="438854" y="1695816"/>
            <a:ext cx="8266291" cy="3466367"/>
          </a:xfrm>
          <a:prstGeom prst="rect">
            <a:avLst/>
          </a:prstGeom>
        </p:spPr>
      </p:pic>
      <p:sp>
        <p:nvSpPr>
          <p:cNvPr id="8" name="TextBox 7">
            <a:extLst>
              <a:ext uri="{FF2B5EF4-FFF2-40B4-BE49-F238E27FC236}">
                <a16:creationId xmlns:a16="http://schemas.microsoft.com/office/drawing/2014/main" id="{1B2AF24E-06C8-B894-678C-729C4BD542E3}"/>
              </a:ext>
            </a:extLst>
          </p:cNvPr>
          <p:cNvSpPr txBox="1"/>
          <p:nvPr/>
        </p:nvSpPr>
        <p:spPr>
          <a:xfrm>
            <a:off x="7157699" y="4854406"/>
            <a:ext cx="1547446" cy="307777"/>
          </a:xfrm>
          <a:prstGeom prst="rect">
            <a:avLst/>
          </a:prstGeom>
          <a:noFill/>
        </p:spPr>
        <p:txBody>
          <a:bodyPr wrap="square" rtlCol="0">
            <a:spAutoFit/>
          </a:bodyPr>
          <a:lstStyle/>
          <a:p>
            <a:pPr algn="r"/>
            <a:r>
              <a:rPr lang="en-US" dirty="0"/>
              <a:t>Black et al. 2022</a:t>
            </a:r>
          </a:p>
        </p:txBody>
      </p:sp>
    </p:spTree>
    <p:extLst>
      <p:ext uri="{BB962C8B-B14F-4D97-AF65-F5344CB8AC3E}">
        <p14:creationId xmlns:p14="http://schemas.microsoft.com/office/powerpoint/2010/main" val="1477982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A3A2C-7198-237C-40C8-A68DB365D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69CE86-E38F-5A2E-50E2-6D8886BF5978}"/>
              </a:ext>
            </a:extLst>
          </p:cNvPr>
          <p:cNvSpPr>
            <a:spLocks noGrp="1"/>
          </p:cNvSpPr>
          <p:nvPr>
            <p:ph type="title"/>
          </p:nvPr>
        </p:nvSpPr>
        <p:spPr/>
        <p:txBody>
          <a:bodyPr/>
          <a:lstStyle/>
          <a:p>
            <a:r>
              <a:rPr lang="en-US" b="1" dirty="0"/>
              <a:t>Genetic Management Plan Update</a:t>
            </a:r>
          </a:p>
        </p:txBody>
      </p:sp>
      <p:sp>
        <p:nvSpPr>
          <p:cNvPr id="3" name="Text Placeholder 2">
            <a:extLst>
              <a:ext uri="{FF2B5EF4-FFF2-40B4-BE49-F238E27FC236}">
                <a16:creationId xmlns:a16="http://schemas.microsoft.com/office/drawing/2014/main" id="{58337B42-CCC7-F685-8558-A1E999CB42DF}"/>
              </a:ext>
            </a:extLst>
          </p:cNvPr>
          <p:cNvSpPr>
            <a:spLocks noGrp="1"/>
          </p:cNvSpPr>
          <p:nvPr>
            <p:ph type="body" idx="1"/>
          </p:nvPr>
        </p:nvSpPr>
        <p:spPr>
          <a:xfrm>
            <a:off x="457200" y="1600201"/>
            <a:ext cx="8229600" cy="4129268"/>
          </a:xfrm>
        </p:spPr>
        <p:txBody>
          <a:bodyPr>
            <a:normAutofit/>
          </a:bodyPr>
          <a:lstStyle/>
          <a:p>
            <a:r>
              <a:rPr lang="en-US" dirty="0"/>
              <a:t>Project 2:</a:t>
            </a:r>
          </a:p>
          <a:p>
            <a:pPr lvl="1"/>
            <a:r>
              <a:rPr lang="en-US" dirty="0"/>
              <a:t>Identification of resilient genotypes utilizing common garden approaches</a:t>
            </a:r>
          </a:p>
          <a:p>
            <a:pPr lvl="1"/>
            <a:r>
              <a:rPr lang="en-US" dirty="0"/>
              <a:t>The stressors tested and the exact values (e.g., degrees, PAR, ppt) will be driven by the local conditions from which the seagrass originated</a:t>
            </a:r>
          </a:p>
          <a:p>
            <a:pPr lvl="1"/>
            <a:endParaRPr lang="en-US" dirty="0"/>
          </a:p>
        </p:txBody>
      </p:sp>
      <p:pic>
        <p:nvPicPr>
          <p:cNvPr id="4" name="Google Shape;313;p21" descr="MotePowerpointTemplate_Standard4x3ratio_FooterElement.png">
            <a:extLst>
              <a:ext uri="{FF2B5EF4-FFF2-40B4-BE49-F238E27FC236}">
                <a16:creationId xmlns:a16="http://schemas.microsoft.com/office/drawing/2014/main" id="{4A75C7C6-615E-8B39-7BAC-C787F024B386}"/>
              </a:ext>
            </a:extLst>
          </p:cNvPr>
          <p:cNvPicPr preferRelativeResize="0"/>
          <p:nvPr/>
        </p:nvPicPr>
        <p:blipFill rotWithShape="1">
          <a:blip r:embed="rId2">
            <a:alphaModFix/>
          </a:blip>
          <a:srcRect/>
          <a:stretch/>
        </p:blipFill>
        <p:spPr>
          <a:xfrm>
            <a:off x="0" y="5646420"/>
            <a:ext cx="9144000" cy="1211580"/>
          </a:xfrm>
          <a:prstGeom prst="rect">
            <a:avLst/>
          </a:prstGeom>
          <a:noFill/>
          <a:ln>
            <a:noFill/>
          </a:ln>
        </p:spPr>
      </p:pic>
    </p:spTree>
    <p:extLst>
      <p:ext uri="{BB962C8B-B14F-4D97-AF65-F5344CB8AC3E}">
        <p14:creationId xmlns:p14="http://schemas.microsoft.com/office/powerpoint/2010/main" val="5826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7F7F7-161B-50D4-FB2E-0BEA7B3AE8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749D2-EA72-E964-DC84-F403A9523409}"/>
              </a:ext>
            </a:extLst>
          </p:cNvPr>
          <p:cNvSpPr>
            <a:spLocks noGrp="1"/>
          </p:cNvSpPr>
          <p:nvPr>
            <p:ph type="title"/>
          </p:nvPr>
        </p:nvSpPr>
        <p:spPr/>
        <p:txBody>
          <a:bodyPr/>
          <a:lstStyle/>
          <a:p>
            <a:r>
              <a:rPr lang="en-US" b="1" dirty="0"/>
              <a:t>Genetic Management Plan Update</a:t>
            </a:r>
          </a:p>
        </p:txBody>
      </p:sp>
      <p:pic>
        <p:nvPicPr>
          <p:cNvPr id="4" name="Google Shape;313;p21" descr="MotePowerpointTemplate_Standard4x3ratio_FooterElement.png">
            <a:extLst>
              <a:ext uri="{FF2B5EF4-FFF2-40B4-BE49-F238E27FC236}">
                <a16:creationId xmlns:a16="http://schemas.microsoft.com/office/drawing/2014/main" id="{EAFA43E5-415E-5F78-5074-0D1DD0AD8BA2}"/>
              </a:ext>
            </a:extLst>
          </p:cNvPr>
          <p:cNvPicPr preferRelativeResize="0"/>
          <p:nvPr/>
        </p:nvPicPr>
        <p:blipFill rotWithShape="1">
          <a:blip r:embed="rId2">
            <a:alphaModFix/>
          </a:blip>
          <a:srcRect/>
          <a:stretch/>
        </p:blipFill>
        <p:spPr>
          <a:xfrm>
            <a:off x="0" y="5646420"/>
            <a:ext cx="9144000" cy="1211580"/>
          </a:xfrm>
          <a:prstGeom prst="rect">
            <a:avLst/>
          </a:prstGeom>
          <a:noFill/>
          <a:ln>
            <a:noFill/>
          </a:ln>
        </p:spPr>
      </p:pic>
      <p:pic>
        <p:nvPicPr>
          <p:cNvPr id="13" name="MoteResearchProgramIcon_SeagrassEcosystemsRestorationResearch_blue.png" descr="MoteResearchProgramIcon_SeagrassEcosystemsRestorationResearch_blue.png">
            <a:extLst>
              <a:ext uri="{FF2B5EF4-FFF2-40B4-BE49-F238E27FC236}">
                <a16:creationId xmlns:a16="http://schemas.microsoft.com/office/drawing/2014/main" id="{588BC375-EE3C-3ADB-AD34-485F1EFD4A5F}"/>
              </a:ext>
            </a:extLst>
          </p:cNvPr>
          <p:cNvPicPr>
            <a:picLocks noChangeAspect="1"/>
          </p:cNvPicPr>
          <p:nvPr/>
        </p:nvPicPr>
        <p:blipFill>
          <a:blip r:embed="rId3">
            <a:alphaModFix amt="90146"/>
          </a:blip>
          <a:stretch>
            <a:fillRect/>
          </a:stretch>
        </p:blipFill>
        <p:spPr>
          <a:xfrm>
            <a:off x="8480966" y="5422699"/>
            <a:ext cx="663034" cy="659735"/>
          </a:xfrm>
          <a:prstGeom prst="rect">
            <a:avLst/>
          </a:prstGeom>
          <a:ln w="12700">
            <a:miter lim="400000"/>
          </a:ln>
        </p:spPr>
      </p:pic>
      <p:sp>
        <p:nvSpPr>
          <p:cNvPr id="3" name="SEAGRASS GENETICS…">
            <a:extLst>
              <a:ext uri="{FF2B5EF4-FFF2-40B4-BE49-F238E27FC236}">
                <a16:creationId xmlns:a16="http://schemas.microsoft.com/office/drawing/2014/main" id="{7CB385A5-6A43-67A3-8674-A9D81DAF0692}"/>
              </a:ext>
            </a:extLst>
          </p:cNvPr>
          <p:cNvSpPr txBox="1"/>
          <p:nvPr/>
        </p:nvSpPr>
        <p:spPr>
          <a:xfrm>
            <a:off x="457201" y="1321783"/>
            <a:ext cx="8229600"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ctr">
              <a:defRPr sz="5600">
                <a:solidFill>
                  <a:srgbClr val="2457A3"/>
                </a:solidFill>
                <a:latin typeface="Open Sans Condensed Bold"/>
                <a:ea typeface="Open Sans Condensed Bold"/>
                <a:cs typeface="Open Sans Condensed Bold"/>
                <a:sym typeface="Open Sans Condensed Bold"/>
              </a:defRPr>
            </a:pPr>
            <a:r>
              <a:rPr lang="en-US" sz="2800" dirty="0"/>
              <a:t>Identifying </a:t>
            </a:r>
            <a:r>
              <a:rPr sz="2800" dirty="0"/>
              <a:t>genotypes </a:t>
            </a:r>
            <a:r>
              <a:rPr lang="en-US" sz="2800" dirty="0"/>
              <a:t>that are</a:t>
            </a:r>
            <a:r>
              <a:rPr sz="2800" dirty="0"/>
              <a:t> resilient</a:t>
            </a:r>
          </a:p>
        </p:txBody>
      </p:sp>
      <p:sp>
        <p:nvSpPr>
          <p:cNvPr id="1113" name="Seagrass genotype 1">
            <a:extLst>
              <a:ext uri="{FF2B5EF4-FFF2-40B4-BE49-F238E27FC236}">
                <a16:creationId xmlns:a16="http://schemas.microsoft.com/office/drawing/2014/main" id="{BC9CEB73-87E5-B3B4-2A8D-D6E3DDF92B0D}"/>
              </a:ext>
            </a:extLst>
          </p:cNvPr>
          <p:cNvSpPr txBox="1"/>
          <p:nvPr/>
        </p:nvSpPr>
        <p:spPr>
          <a:xfrm>
            <a:off x="457200" y="2027687"/>
            <a:ext cx="1885131"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5600">
                <a:solidFill>
                  <a:srgbClr val="84B134"/>
                </a:solidFill>
                <a:latin typeface="Open Sans Condensed Bold"/>
                <a:ea typeface="Open Sans Condensed Bold"/>
                <a:cs typeface="Open Sans Condensed Bold"/>
                <a:sym typeface="Open Sans Condensed Bold"/>
              </a:defRPr>
            </a:lvl1pPr>
          </a:lstStyle>
          <a:p>
            <a:r>
              <a:rPr lang="en-US" sz="2800" dirty="0"/>
              <a:t>G</a:t>
            </a:r>
            <a:r>
              <a:rPr sz="2800" dirty="0"/>
              <a:t>enotype 1</a:t>
            </a:r>
          </a:p>
        </p:txBody>
      </p:sp>
      <p:sp>
        <p:nvSpPr>
          <p:cNvPr id="1114" name="Seagrass genotype 2">
            <a:extLst>
              <a:ext uri="{FF2B5EF4-FFF2-40B4-BE49-F238E27FC236}">
                <a16:creationId xmlns:a16="http://schemas.microsoft.com/office/drawing/2014/main" id="{A6E1241B-75A5-3CA7-C54C-59B53495D227}"/>
              </a:ext>
            </a:extLst>
          </p:cNvPr>
          <p:cNvSpPr txBox="1"/>
          <p:nvPr/>
        </p:nvSpPr>
        <p:spPr>
          <a:xfrm>
            <a:off x="457200" y="3551643"/>
            <a:ext cx="1885131"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5600">
                <a:solidFill>
                  <a:srgbClr val="4C81C4"/>
                </a:solidFill>
                <a:latin typeface="Open Sans Condensed Bold"/>
                <a:ea typeface="Open Sans Condensed Bold"/>
                <a:cs typeface="Open Sans Condensed Bold"/>
                <a:sym typeface="Open Sans Condensed Bold"/>
              </a:defRPr>
            </a:lvl1pPr>
          </a:lstStyle>
          <a:p>
            <a:r>
              <a:rPr lang="en-US" sz="2800" dirty="0"/>
              <a:t>G</a:t>
            </a:r>
            <a:r>
              <a:rPr sz="2800" dirty="0"/>
              <a:t>enotype 2</a:t>
            </a:r>
          </a:p>
        </p:txBody>
      </p:sp>
      <p:sp>
        <p:nvSpPr>
          <p:cNvPr id="1115" name="Seagrass genotype 3">
            <a:extLst>
              <a:ext uri="{FF2B5EF4-FFF2-40B4-BE49-F238E27FC236}">
                <a16:creationId xmlns:a16="http://schemas.microsoft.com/office/drawing/2014/main" id="{3192AB94-CCF2-8388-7B2C-6BAC5F6E4A1B}"/>
              </a:ext>
            </a:extLst>
          </p:cNvPr>
          <p:cNvSpPr txBox="1"/>
          <p:nvPr/>
        </p:nvSpPr>
        <p:spPr>
          <a:xfrm>
            <a:off x="457200" y="4998992"/>
            <a:ext cx="1885131"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5600">
                <a:solidFill>
                  <a:srgbClr val="6D5849"/>
                </a:solidFill>
                <a:latin typeface="Open Sans Condensed Bold"/>
                <a:ea typeface="Open Sans Condensed Bold"/>
                <a:cs typeface="Open Sans Condensed Bold"/>
                <a:sym typeface="Open Sans Condensed Bold"/>
              </a:defRPr>
            </a:lvl1pPr>
          </a:lstStyle>
          <a:p>
            <a:r>
              <a:rPr lang="en-US" sz="2800" dirty="0"/>
              <a:t>G</a:t>
            </a:r>
            <a:r>
              <a:rPr sz="2800" dirty="0"/>
              <a:t>enotype 3</a:t>
            </a:r>
          </a:p>
        </p:txBody>
      </p:sp>
      <p:grpSp>
        <p:nvGrpSpPr>
          <p:cNvPr id="1116" name="Group">
            <a:extLst>
              <a:ext uri="{FF2B5EF4-FFF2-40B4-BE49-F238E27FC236}">
                <a16:creationId xmlns:a16="http://schemas.microsoft.com/office/drawing/2014/main" id="{10250CBD-4F73-7155-97D2-A343C79DD52F}"/>
              </a:ext>
            </a:extLst>
          </p:cNvPr>
          <p:cNvGrpSpPr/>
          <p:nvPr/>
        </p:nvGrpSpPr>
        <p:grpSpPr>
          <a:xfrm flipH="1">
            <a:off x="2459280" y="1780951"/>
            <a:ext cx="661623" cy="1367663"/>
            <a:chOff x="0" y="0"/>
            <a:chExt cx="1323243" cy="2735324"/>
          </a:xfrm>
        </p:grpSpPr>
        <p:sp>
          <p:nvSpPr>
            <p:cNvPr id="1117" name="Shape">
              <a:extLst>
                <a:ext uri="{FF2B5EF4-FFF2-40B4-BE49-F238E27FC236}">
                  <a16:creationId xmlns:a16="http://schemas.microsoft.com/office/drawing/2014/main" id="{89076FC2-AAF6-7E8D-0B1F-BF594EA116B2}"/>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18" name="Shape">
              <a:extLst>
                <a:ext uri="{FF2B5EF4-FFF2-40B4-BE49-F238E27FC236}">
                  <a16:creationId xmlns:a16="http://schemas.microsoft.com/office/drawing/2014/main" id="{B93DFF6E-AC0B-95C8-AE4B-7555601A95D8}"/>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19" name="Shape">
              <a:extLst>
                <a:ext uri="{FF2B5EF4-FFF2-40B4-BE49-F238E27FC236}">
                  <a16:creationId xmlns:a16="http://schemas.microsoft.com/office/drawing/2014/main" id="{73002D11-FCED-515B-115B-2C44B44B119C}"/>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20" name="Shape">
              <a:extLst>
                <a:ext uri="{FF2B5EF4-FFF2-40B4-BE49-F238E27FC236}">
                  <a16:creationId xmlns:a16="http://schemas.microsoft.com/office/drawing/2014/main" id="{85BC16DB-0690-54E9-0D95-1CF3FE81D7B9}"/>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21" name="Line">
              <a:extLst>
                <a:ext uri="{FF2B5EF4-FFF2-40B4-BE49-F238E27FC236}">
                  <a16:creationId xmlns:a16="http://schemas.microsoft.com/office/drawing/2014/main" id="{E1A68D3F-8689-E47D-7F3F-BC6155FD54C3}"/>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22" name="Line">
              <a:extLst>
                <a:ext uri="{FF2B5EF4-FFF2-40B4-BE49-F238E27FC236}">
                  <a16:creationId xmlns:a16="http://schemas.microsoft.com/office/drawing/2014/main" id="{AABE6C2B-0B22-8A24-7808-A743407D84DF}"/>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23" name="Line">
              <a:extLst>
                <a:ext uri="{FF2B5EF4-FFF2-40B4-BE49-F238E27FC236}">
                  <a16:creationId xmlns:a16="http://schemas.microsoft.com/office/drawing/2014/main" id="{E2B7958D-9F0E-D546-CA80-DB91A94EAE57}"/>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24" name="Line">
              <a:extLst>
                <a:ext uri="{FF2B5EF4-FFF2-40B4-BE49-F238E27FC236}">
                  <a16:creationId xmlns:a16="http://schemas.microsoft.com/office/drawing/2014/main" id="{C5A7DD46-7CBE-13D3-EE81-2C224BE236C8}"/>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25" name="Line">
              <a:extLst>
                <a:ext uri="{FF2B5EF4-FFF2-40B4-BE49-F238E27FC236}">
                  <a16:creationId xmlns:a16="http://schemas.microsoft.com/office/drawing/2014/main" id="{1CA782B1-4F42-558D-3161-CE6CE5506DCC}"/>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126" name="Group">
              <a:extLst>
                <a:ext uri="{FF2B5EF4-FFF2-40B4-BE49-F238E27FC236}">
                  <a16:creationId xmlns:a16="http://schemas.microsoft.com/office/drawing/2014/main" id="{C82BBF2F-1ABB-E754-590E-F8E342AE4104}"/>
                </a:ext>
              </a:extLst>
            </p:cNvPr>
            <p:cNvGrpSpPr/>
            <p:nvPr/>
          </p:nvGrpSpPr>
          <p:grpSpPr>
            <a:xfrm>
              <a:off x="103044" y="-1"/>
              <a:ext cx="1220200" cy="2049885"/>
              <a:chOff x="0" y="0"/>
              <a:chExt cx="1220199" cy="2049883"/>
            </a:xfrm>
          </p:grpSpPr>
          <p:sp>
            <p:nvSpPr>
              <p:cNvPr id="1127" name="Shape">
                <a:extLst>
                  <a:ext uri="{FF2B5EF4-FFF2-40B4-BE49-F238E27FC236}">
                    <a16:creationId xmlns:a16="http://schemas.microsoft.com/office/drawing/2014/main" id="{3570C948-86EA-5431-4348-0995A4F69BE2}"/>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28" name="Shape">
                <a:extLst>
                  <a:ext uri="{FF2B5EF4-FFF2-40B4-BE49-F238E27FC236}">
                    <a16:creationId xmlns:a16="http://schemas.microsoft.com/office/drawing/2014/main" id="{E10FFA40-C62D-E9E4-C54C-36590163AF32}"/>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29" name="Shape">
                <a:extLst>
                  <a:ext uri="{FF2B5EF4-FFF2-40B4-BE49-F238E27FC236}">
                    <a16:creationId xmlns:a16="http://schemas.microsoft.com/office/drawing/2014/main" id="{9857F0A0-362A-EB1C-F1DC-A2979D008C91}"/>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30" name="Shape">
                <a:extLst>
                  <a:ext uri="{FF2B5EF4-FFF2-40B4-BE49-F238E27FC236}">
                    <a16:creationId xmlns:a16="http://schemas.microsoft.com/office/drawing/2014/main" id="{716958A2-DC6D-C023-3A42-65799D412658}"/>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31" name="Shape">
                <a:extLst>
                  <a:ext uri="{FF2B5EF4-FFF2-40B4-BE49-F238E27FC236}">
                    <a16:creationId xmlns:a16="http://schemas.microsoft.com/office/drawing/2014/main" id="{F7AFFFFA-430B-07BD-35D9-1B7076B2EDBC}"/>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32" name="Shape">
                <a:extLst>
                  <a:ext uri="{FF2B5EF4-FFF2-40B4-BE49-F238E27FC236}">
                    <a16:creationId xmlns:a16="http://schemas.microsoft.com/office/drawing/2014/main" id="{991D8600-7FE1-5D75-5070-0B9C6F2F6051}"/>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33" name="Shape">
                <a:extLst>
                  <a:ext uri="{FF2B5EF4-FFF2-40B4-BE49-F238E27FC236}">
                    <a16:creationId xmlns:a16="http://schemas.microsoft.com/office/drawing/2014/main" id="{6147DD9A-1BAF-8D25-FCAE-95D5BF9AB0CD}"/>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34" name="Shape">
                <a:extLst>
                  <a:ext uri="{FF2B5EF4-FFF2-40B4-BE49-F238E27FC236}">
                    <a16:creationId xmlns:a16="http://schemas.microsoft.com/office/drawing/2014/main" id="{EFFFD75A-0542-2C5A-7C32-305C7D249FD8}"/>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35" name="Shape">
                <a:extLst>
                  <a:ext uri="{FF2B5EF4-FFF2-40B4-BE49-F238E27FC236}">
                    <a16:creationId xmlns:a16="http://schemas.microsoft.com/office/drawing/2014/main" id="{BAB27103-2B18-610A-D157-8AEAAC601BB7}"/>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136" name="Group">
            <a:extLst>
              <a:ext uri="{FF2B5EF4-FFF2-40B4-BE49-F238E27FC236}">
                <a16:creationId xmlns:a16="http://schemas.microsoft.com/office/drawing/2014/main" id="{AD877E1D-F6C0-73AA-B733-FA83D494AC10}"/>
              </a:ext>
            </a:extLst>
          </p:cNvPr>
          <p:cNvGrpSpPr/>
          <p:nvPr/>
        </p:nvGrpSpPr>
        <p:grpSpPr>
          <a:xfrm flipH="1">
            <a:off x="2802180" y="1780951"/>
            <a:ext cx="661623" cy="1367663"/>
            <a:chOff x="0" y="0"/>
            <a:chExt cx="1323243" cy="2735324"/>
          </a:xfrm>
        </p:grpSpPr>
        <p:sp>
          <p:nvSpPr>
            <p:cNvPr id="1137" name="Shape">
              <a:extLst>
                <a:ext uri="{FF2B5EF4-FFF2-40B4-BE49-F238E27FC236}">
                  <a16:creationId xmlns:a16="http://schemas.microsoft.com/office/drawing/2014/main" id="{D89CA4EA-6707-3A3E-3DBB-B5672AB46BF9}"/>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38" name="Shape">
              <a:extLst>
                <a:ext uri="{FF2B5EF4-FFF2-40B4-BE49-F238E27FC236}">
                  <a16:creationId xmlns:a16="http://schemas.microsoft.com/office/drawing/2014/main" id="{A2E4A577-C7C1-9D9A-591D-F20B2657088E}"/>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39" name="Shape">
              <a:extLst>
                <a:ext uri="{FF2B5EF4-FFF2-40B4-BE49-F238E27FC236}">
                  <a16:creationId xmlns:a16="http://schemas.microsoft.com/office/drawing/2014/main" id="{285997A5-F5D3-5496-9474-E8DB4F843F3B}"/>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40" name="Shape">
              <a:extLst>
                <a:ext uri="{FF2B5EF4-FFF2-40B4-BE49-F238E27FC236}">
                  <a16:creationId xmlns:a16="http://schemas.microsoft.com/office/drawing/2014/main" id="{896D5D8F-F2CE-3977-03B4-60EB2C7D87A2}"/>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41" name="Line">
              <a:extLst>
                <a:ext uri="{FF2B5EF4-FFF2-40B4-BE49-F238E27FC236}">
                  <a16:creationId xmlns:a16="http://schemas.microsoft.com/office/drawing/2014/main" id="{A654DAED-AD41-573D-9387-C7EF530CB450}"/>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42" name="Line">
              <a:extLst>
                <a:ext uri="{FF2B5EF4-FFF2-40B4-BE49-F238E27FC236}">
                  <a16:creationId xmlns:a16="http://schemas.microsoft.com/office/drawing/2014/main" id="{BF525FDC-F759-139D-EE44-97C4B06D1CB0}"/>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43" name="Line">
              <a:extLst>
                <a:ext uri="{FF2B5EF4-FFF2-40B4-BE49-F238E27FC236}">
                  <a16:creationId xmlns:a16="http://schemas.microsoft.com/office/drawing/2014/main" id="{9A6A39E5-C7BA-BD8F-99BA-429197B6AB09}"/>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44" name="Line">
              <a:extLst>
                <a:ext uri="{FF2B5EF4-FFF2-40B4-BE49-F238E27FC236}">
                  <a16:creationId xmlns:a16="http://schemas.microsoft.com/office/drawing/2014/main" id="{FE42E8E3-B091-627B-BD69-6C6475482DA2}"/>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45" name="Line">
              <a:extLst>
                <a:ext uri="{FF2B5EF4-FFF2-40B4-BE49-F238E27FC236}">
                  <a16:creationId xmlns:a16="http://schemas.microsoft.com/office/drawing/2014/main" id="{147D04FA-70D6-B2B8-E271-1DD36B9C0165}"/>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146" name="Group">
              <a:extLst>
                <a:ext uri="{FF2B5EF4-FFF2-40B4-BE49-F238E27FC236}">
                  <a16:creationId xmlns:a16="http://schemas.microsoft.com/office/drawing/2014/main" id="{48536A47-F9DF-E635-9301-E30724C4CA74}"/>
                </a:ext>
              </a:extLst>
            </p:cNvPr>
            <p:cNvGrpSpPr/>
            <p:nvPr/>
          </p:nvGrpSpPr>
          <p:grpSpPr>
            <a:xfrm>
              <a:off x="103044" y="-1"/>
              <a:ext cx="1220200" cy="2049885"/>
              <a:chOff x="0" y="0"/>
              <a:chExt cx="1220199" cy="2049883"/>
            </a:xfrm>
          </p:grpSpPr>
          <p:sp>
            <p:nvSpPr>
              <p:cNvPr id="1147" name="Shape">
                <a:extLst>
                  <a:ext uri="{FF2B5EF4-FFF2-40B4-BE49-F238E27FC236}">
                    <a16:creationId xmlns:a16="http://schemas.microsoft.com/office/drawing/2014/main" id="{F661A218-EE29-C162-09D7-2C5BD45C1DCB}"/>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48" name="Shape">
                <a:extLst>
                  <a:ext uri="{FF2B5EF4-FFF2-40B4-BE49-F238E27FC236}">
                    <a16:creationId xmlns:a16="http://schemas.microsoft.com/office/drawing/2014/main" id="{415CEAA8-2431-B298-790B-FADF60F43C5F}"/>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49" name="Shape">
                <a:extLst>
                  <a:ext uri="{FF2B5EF4-FFF2-40B4-BE49-F238E27FC236}">
                    <a16:creationId xmlns:a16="http://schemas.microsoft.com/office/drawing/2014/main" id="{BFE9F419-ACA8-131B-8C79-F14B0C861728}"/>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50" name="Shape">
                <a:extLst>
                  <a:ext uri="{FF2B5EF4-FFF2-40B4-BE49-F238E27FC236}">
                    <a16:creationId xmlns:a16="http://schemas.microsoft.com/office/drawing/2014/main" id="{607B1383-9AF3-966A-271A-1F8723E0831A}"/>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51" name="Shape">
                <a:extLst>
                  <a:ext uri="{FF2B5EF4-FFF2-40B4-BE49-F238E27FC236}">
                    <a16:creationId xmlns:a16="http://schemas.microsoft.com/office/drawing/2014/main" id="{16B5646C-5802-D488-E1D2-70C3BEC6909D}"/>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52" name="Shape">
                <a:extLst>
                  <a:ext uri="{FF2B5EF4-FFF2-40B4-BE49-F238E27FC236}">
                    <a16:creationId xmlns:a16="http://schemas.microsoft.com/office/drawing/2014/main" id="{F8C2B030-7C22-7B78-3064-0904587432C0}"/>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53" name="Shape">
                <a:extLst>
                  <a:ext uri="{FF2B5EF4-FFF2-40B4-BE49-F238E27FC236}">
                    <a16:creationId xmlns:a16="http://schemas.microsoft.com/office/drawing/2014/main" id="{E21EF70E-F401-AC72-FE24-EF19698897F9}"/>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54" name="Shape">
                <a:extLst>
                  <a:ext uri="{FF2B5EF4-FFF2-40B4-BE49-F238E27FC236}">
                    <a16:creationId xmlns:a16="http://schemas.microsoft.com/office/drawing/2014/main" id="{45624633-41DD-CC6C-E82D-157AC69877A9}"/>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55" name="Shape">
                <a:extLst>
                  <a:ext uri="{FF2B5EF4-FFF2-40B4-BE49-F238E27FC236}">
                    <a16:creationId xmlns:a16="http://schemas.microsoft.com/office/drawing/2014/main" id="{02E15465-674B-299A-95BC-4C45B44FD63E}"/>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156" name="Group">
            <a:extLst>
              <a:ext uri="{FF2B5EF4-FFF2-40B4-BE49-F238E27FC236}">
                <a16:creationId xmlns:a16="http://schemas.microsoft.com/office/drawing/2014/main" id="{A9E40EC9-AC2F-28FF-7348-7E7D0DC16379}"/>
              </a:ext>
            </a:extLst>
          </p:cNvPr>
          <p:cNvGrpSpPr/>
          <p:nvPr/>
        </p:nvGrpSpPr>
        <p:grpSpPr>
          <a:xfrm flipH="1">
            <a:off x="3132380" y="1780951"/>
            <a:ext cx="661623" cy="1367663"/>
            <a:chOff x="0" y="0"/>
            <a:chExt cx="1323243" cy="2735324"/>
          </a:xfrm>
        </p:grpSpPr>
        <p:sp>
          <p:nvSpPr>
            <p:cNvPr id="1157" name="Shape">
              <a:extLst>
                <a:ext uri="{FF2B5EF4-FFF2-40B4-BE49-F238E27FC236}">
                  <a16:creationId xmlns:a16="http://schemas.microsoft.com/office/drawing/2014/main" id="{DB9533E8-88CC-B72B-6832-900E4D8166CA}"/>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58" name="Shape">
              <a:extLst>
                <a:ext uri="{FF2B5EF4-FFF2-40B4-BE49-F238E27FC236}">
                  <a16:creationId xmlns:a16="http://schemas.microsoft.com/office/drawing/2014/main" id="{FD8BBBD7-5793-B4D0-3178-AA900E2FFE7D}"/>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59" name="Shape">
              <a:extLst>
                <a:ext uri="{FF2B5EF4-FFF2-40B4-BE49-F238E27FC236}">
                  <a16:creationId xmlns:a16="http://schemas.microsoft.com/office/drawing/2014/main" id="{BA3448B1-C374-89C5-CEFD-492206F6791D}"/>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60" name="Shape">
              <a:extLst>
                <a:ext uri="{FF2B5EF4-FFF2-40B4-BE49-F238E27FC236}">
                  <a16:creationId xmlns:a16="http://schemas.microsoft.com/office/drawing/2014/main" id="{EBF55F9F-5054-93A4-55AB-E042F1CB00CD}"/>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61" name="Line">
              <a:extLst>
                <a:ext uri="{FF2B5EF4-FFF2-40B4-BE49-F238E27FC236}">
                  <a16:creationId xmlns:a16="http://schemas.microsoft.com/office/drawing/2014/main" id="{57BEF4B1-4713-C0A3-A12B-831FDB7AF41C}"/>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62" name="Line">
              <a:extLst>
                <a:ext uri="{FF2B5EF4-FFF2-40B4-BE49-F238E27FC236}">
                  <a16:creationId xmlns:a16="http://schemas.microsoft.com/office/drawing/2014/main" id="{89CF12B1-A09F-948F-EA68-6549DA067D8B}"/>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63" name="Line">
              <a:extLst>
                <a:ext uri="{FF2B5EF4-FFF2-40B4-BE49-F238E27FC236}">
                  <a16:creationId xmlns:a16="http://schemas.microsoft.com/office/drawing/2014/main" id="{D5C50919-1E29-05A4-D999-92E94A84CBDD}"/>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64" name="Line">
              <a:extLst>
                <a:ext uri="{FF2B5EF4-FFF2-40B4-BE49-F238E27FC236}">
                  <a16:creationId xmlns:a16="http://schemas.microsoft.com/office/drawing/2014/main" id="{D7395855-7017-85EE-2989-57A9D8B6092D}"/>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65" name="Line">
              <a:extLst>
                <a:ext uri="{FF2B5EF4-FFF2-40B4-BE49-F238E27FC236}">
                  <a16:creationId xmlns:a16="http://schemas.microsoft.com/office/drawing/2014/main" id="{216CED4A-3A62-F31D-6639-0A10764B12E4}"/>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166" name="Group">
              <a:extLst>
                <a:ext uri="{FF2B5EF4-FFF2-40B4-BE49-F238E27FC236}">
                  <a16:creationId xmlns:a16="http://schemas.microsoft.com/office/drawing/2014/main" id="{D6AAB297-4A34-EC52-C74C-A15F0FF1A278}"/>
                </a:ext>
              </a:extLst>
            </p:cNvPr>
            <p:cNvGrpSpPr/>
            <p:nvPr/>
          </p:nvGrpSpPr>
          <p:grpSpPr>
            <a:xfrm>
              <a:off x="103044" y="-1"/>
              <a:ext cx="1220200" cy="2049885"/>
              <a:chOff x="0" y="0"/>
              <a:chExt cx="1220199" cy="2049883"/>
            </a:xfrm>
          </p:grpSpPr>
          <p:sp>
            <p:nvSpPr>
              <p:cNvPr id="1167" name="Shape">
                <a:extLst>
                  <a:ext uri="{FF2B5EF4-FFF2-40B4-BE49-F238E27FC236}">
                    <a16:creationId xmlns:a16="http://schemas.microsoft.com/office/drawing/2014/main" id="{4211C9F6-FDF1-C392-1999-011499FB960B}"/>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68" name="Shape">
                <a:extLst>
                  <a:ext uri="{FF2B5EF4-FFF2-40B4-BE49-F238E27FC236}">
                    <a16:creationId xmlns:a16="http://schemas.microsoft.com/office/drawing/2014/main" id="{C77FAFC9-163F-4F4A-8505-F240EACA6E8D}"/>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69" name="Shape">
                <a:extLst>
                  <a:ext uri="{FF2B5EF4-FFF2-40B4-BE49-F238E27FC236}">
                    <a16:creationId xmlns:a16="http://schemas.microsoft.com/office/drawing/2014/main" id="{86806862-5DE1-70E7-D110-4D21D23BF6CB}"/>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70" name="Shape">
                <a:extLst>
                  <a:ext uri="{FF2B5EF4-FFF2-40B4-BE49-F238E27FC236}">
                    <a16:creationId xmlns:a16="http://schemas.microsoft.com/office/drawing/2014/main" id="{236B1CB6-862A-A474-7FD6-DD3B87425749}"/>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71" name="Shape">
                <a:extLst>
                  <a:ext uri="{FF2B5EF4-FFF2-40B4-BE49-F238E27FC236}">
                    <a16:creationId xmlns:a16="http://schemas.microsoft.com/office/drawing/2014/main" id="{02EDCC59-2FEA-46F3-EA62-DE8A1BA3CA54}"/>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72" name="Shape">
                <a:extLst>
                  <a:ext uri="{FF2B5EF4-FFF2-40B4-BE49-F238E27FC236}">
                    <a16:creationId xmlns:a16="http://schemas.microsoft.com/office/drawing/2014/main" id="{88DEB60C-6FC5-EBCB-B458-21E8286BF0D3}"/>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73" name="Shape">
                <a:extLst>
                  <a:ext uri="{FF2B5EF4-FFF2-40B4-BE49-F238E27FC236}">
                    <a16:creationId xmlns:a16="http://schemas.microsoft.com/office/drawing/2014/main" id="{3CB85F71-706C-2CD6-3106-BA83D92C6F54}"/>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74" name="Shape">
                <a:extLst>
                  <a:ext uri="{FF2B5EF4-FFF2-40B4-BE49-F238E27FC236}">
                    <a16:creationId xmlns:a16="http://schemas.microsoft.com/office/drawing/2014/main" id="{69C9431D-98B4-50B5-4511-EF64C7A92E94}"/>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75" name="Shape">
                <a:extLst>
                  <a:ext uri="{FF2B5EF4-FFF2-40B4-BE49-F238E27FC236}">
                    <a16:creationId xmlns:a16="http://schemas.microsoft.com/office/drawing/2014/main" id="{5382695D-1747-93A1-E1AF-FB17BB1FF4DB}"/>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176" name="Group">
            <a:extLst>
              <a:ext uri="{FF2B5EF4-FFF2-40B4-BE49-F238E27FC236}">
                <a16:creationId xmlns:a16="http://schemas.microsoft.com/office/drawing/2014/main" id="{42A1982B-4183-FBD1-FB12-43B70BBAACB6}"/>
              </a:ext>
            </a:extLst>
          </p:cNvPr>
          <p:cNvGrpSpPr/>
          <p:nvPr/>
        </p:nvGrpSpPr>
        <p:grpSpPr>
          <a:xfrm flipH="1">
            <a:off x="3462580" y="1780951"/>
            <a:ext cx="661623" cy="1367663"/>
            <a:chOff x="0" y="0"/>
            <a:chExt cx="1323243" cy="2735324"/>
          </a:xfrm>
        </p:grpSpPr>
        <p:sp>
          <p:nvSpPr>
            <p:cNvPr id="1177" name="Shape">
              <a:extLst>
                <a:ext uri="{FF2B5EF4-FFF2-40B4-BE49-F238E27FC236}">
                  <a16:creationId xmlns:a16="http://schemas.microsoft.com/office/drawing/2014/main" id="{88C2C334-6021-21F2-C0EE-9B0D1DF8606A}"/>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78" name="Shape">
              <a:extLst>
                <a:ext uri="{FF2B5EF4-FFF2-40B4-BE49-F238E27FC236}">
                  <a16:creationId xmlns:a16="http://schemas.microsoft.com/office/drawing/2014/main" id="{37BC8147-6D93-7597-7F04-0ACE8D0885A7}"/>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79" name="Shape">
              <a:extLst>
                <a:ext uri="{FF2B5EF4-FFF2-40B4-BE49-F238E27FC236}">
                  <a16:creationId xmlns:a16="http://schemas.microsoft.com/office/drawing/2014/main" id="{A2B6ABBF-4741-EE98-64F5-0FDE87DFDDDB}"/>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80" name="Shape">
              <a:extLst>
                <a:ext uri="{FF2B5EF4-FFF2-40B4-BE49-F238E27FC236}">
                  <a16:creationId xmlns:a16="http://schemas.microsoft.com/office/drawing/2014/main" id="{41EEBB79-5189-73AA-5003-2BC80069AE30}"/>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81" name="Line">
              <a:extLst>
                <a:ext uri="{FF2B5EF4-FFF2-40B4-BE49-F238E27FC236}">
                  <a16:creationId xmlns:a16="http://schemas.microsoft.com/office/drawing/2014/main" id="{B4859058-0010-86A1-5EE8-9180E652E622}"/>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82" name="Line">
              <a:extLst>
                <a:ext uri="{FF2B5EF4-FFF2-40B4-BE49-F238E27FC236}">
                  <a16:creationId xmlns:a16="http://schemas.microsoft.com/office/drawing/2014/main" id="{D8A2D29E-3850-11F1-5C17-8B00BFD17D6A}"/>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83" name="Line">
              <a:extLst>
                <a:ext uri="{FF2B5EF4-FFF2-40B4-BE49-F238E27FC236}">
                  <a16:creationId xmlns:a16="http://schemas.microsoft.com/office/drawing/2014/main" id="{CC9FEA07-653B-4B6C-288F-0EEC15439DA3}"/>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84" name="Line">
              <a:extLst>
                <a:ext uri="{FF2B5EF4-FFF2-40B4-BE49-F238E27FC236}">
                  <a16:creationId xmlns:a16="http://schemas.microsoft.com/office/drawing/2014/main" id="{F65413A9-3607-87FD-FB84-FDB86FA842A8}"/>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85" name="Line">
              <a:extLst>
                <a:ext uri="{FF2B5EF4-FFF2-40B4-BE49-F238E27FC236}">
                  <a16:creationId xmlns:a16="http://schemas.microsoft.com/office/drawing/2014/main" id="{0118E9EB-57DD-5259-F143-8B1AA1738B93}"/>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186" name="Group">
              <a:extLst>
                <a:ext uri="{FF2B5EF4-FFF2-40B4-BE49-F238E27FC236}">
                  <a16:creationId xmlns:a16="http://schemas.microsoft.com/office/drawing/2014/main" id="{DB68C16B-B671-C69F-71D2-62A3AFDCABA8}"/>
                </a:ext>
              </a:extLst>
            </p:cNvPr>
            <p:cNvGrpSpPr/>
            <p:nvPr/>
          </p:nvGrpSpPr>
          <p:grpSpPr>
            <a:xfrm>
              <a:off x="103044" y="-1"/>
              <a:ext cx="1220200" cy="2049885"/>
              <a:chOff x="0" y="0"/>
              <a:chExt cx="1220199" cy="2049883"/>
            </a:xfrm>
          </p:grpSpPr>
          <p:sp>
            <p:nvSpPr>
              <p:cNvPr id="1187" name="Shape">
                <a:extLst>
                  <a:ext uri="{FF2B5EF4-FFF2-40B4-BE49-F238E27FC236}">
                    <a16:creationId xmlns:a16="http://schemas.microsoft.com/office/drawing/2014/main" id="{BB1D9E34-0FBF-3554-30AE-CFDC71BBBE95}"/>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88" name="Shape">
                <a:extLst>
                  <a:ext uri="{FF2B5EF4-FFF2-40B4-BE49-F238E27FC236}">
                    <a16:creationId xmlns:a16="http://schemas.microsoft.com/office/drawing/2014/main" id="{10111CEC-E65D-9B0B-027C-EB48B0A0DC03}"/>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89" name="Shape">
                <a:extLst>
                  <a:ext uri="{FF2B5EF4-FFF2-40B4-BE49-F238E27FC236}">
                    <a16:creationId xmlns:a16="http://schemas.microsoft.com/office/drawing/2014/main" id="{7921DB7B-78DB-5AB8-9DAC-40AF192863D4}"/>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90" name="Shape">
                <a:extLst>
                  <a:ext uri="{FF2B5EF4-FFF2-40B4-BE49-F238E27FC236}">
                    <a16:creationId xmlns:a16="http://schemas.microsoft.com/office/drawing/2014/main" id="{3F523061-AB9E-0687-34CE-D0EBD3FB715F}"/>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91" name="Shape">
                <a:extLst>
                  <a:ext uri="{FF2B5EF4-FFF2-40B4-BE49-F238E27FC236}">
                    <a16:creationId xmlns:a16="http://schemas.microsoft.com/office/drawing/2014/main" id="{2405CFFF-C3A7-A285-533A-946FFB875D07}"/>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92" name="Shape">
                <a:extLst>
                  <a:ext uri="{FF2B5EF4-FFF2-40B4-BE49-F238E27FC236}">
                    <a16:creationId xmlns:a16="http://schemas.microsoft.com/office/drawing/2014/main" id="{96BE53B8-329C-8311-4013-9A8EE4120B1F}"/>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93" name="Shape">
                <a:extLst>
                  <a:ext uri="{FF2B5EF4-FFF2-40B4-BE49-F238E27FC236}">
                    <a16:creationId xmlns:a16="http://schemas.microsoft.com/office/drawing/2014/main" id="{EE97678B-A14E-E7DD-F4BA-EBDBC601BFE0}"/>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94" name="Shape">
                <a:extLst>
                  <a:ext uri="{FF2B5EF4-FFF2-40B4-BE49-F238E27FC236}">
                    <a16:creationId xmlns:a16="http://schemas.microsoft.com/office/drawing/2014/main" id="{CD7A629F-C8CE-8266-4DE8-525CA0F8E8D7}"/>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95" name="Shape">
                <a:extLst>
                  <a:ext uri="{FF2B5EF4-FFF2-40B4-BE49-F238E27FC236}">
                    <a16:creationId xmlns:a16="http://schemas.microsoft.com/office/drawing/2014/main" id="{79042DBD-E27F-5AFE-B929-8914716E092D}"/>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196" name="Group">
            <a:extLst>
              <a:ext uri="{FF2B5EF4-FFF2-40B4-BE49-F238E27FC236}">
                <a16:creationId xmlns:a16="http://schemas.microsoft.com/office/drawing/2014/main" id="{DFD15574-E2C3-8283-9123-3558651D296A}"/>
              </a:ext>
            </a:extLst>
          </p:cNvPr>
          <p:cNvGrpSpPr/>
          <p:nvPr/>
        </p:nvGrpSpPr>
        <p:grpSpPr>
          <a:xfrm flipH="1">
            <a:off x="3805480" y="1780951"/>
            <a:ext cx="661623" cy="1367663"/>
            <a:chOff x="0" y="0"/>
            <a:chExt cx="1323243" cy="2735324"/>
          </a:xfrm>
        </p:grpSpPr>
        <p:sp>
          <p:nvSpPr>
            <p:cNvPr id="1197" name="Shape">
              <a:extLst>
                <a:ext uri="{FF2B5EF4-FFF2-40B4-BE49-F238E27FC236}">
                  <a16:creationId xmlns:a16="http://schemas.microsoft.com/office/drawing/2014/main" id="{3E0A472B-28DE-0488-FBDE-9D7C37AA7BC0}"/>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98" name="Shape">
              <a:extLst>
                <a:ext uri="{FF2B5EF4-FFF2-40B4-BE49-F238E27FC236}">
                  <a16:creationId xmlns:a16="http://schemas.microsoft.com/office/drawing/2014/main" id="{2C78EABE-BD27-0A65-B876-1A3C6ADBFF52}"/>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99" name="Shape">
              <a:extLst>
                <a:ext uri="{FF2B5EF4-FFF2-40B4-BE49-F238E27FC236}">
                  <a16:creationId xmlns:a16="http://schemas.microsoft.com/office/drawing/2014/main" id="{0D1CF415-DE64-165F-2057-CD8845E149CF}"/>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00" name="Shape">
              <a:extLst>
                <a:ext uri="{FF2B5EF4-FFF2-40B4-BE49-F238E27FC236}">
                  <a16:creationId xmlns:a16="http://schemas.microsoft.com/office/drawing/2014/main" id="{500246E2-9FEA-6AED-5079-18AB373FE152}"/>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01" name="Line">
              <a:extLst>
                <a:ext uri="{FF2B5EF4-FFF2-40B4-BE49-F238E27FC236}">
                  <a16:creationId xmlns:a16="http://schemas.microsoft.com/office/drawing/2014/main" id="{B8F3CF1C-E63B-1200-B652-7A06E84B70A3}"/>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02" name="Line">
              <a:extLst>
                <a:ext uri="{FF2B5EF4-FFF2-40B4-BE49-F238E27FC236}">
                  <a16:creationId xmlns:a16="http://schemas.microsoft.com/office/drawing/2014/main" id="{616CA317-A248-1364-3DF8-9B4F1A4DC43C}"/>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03" name="Line">
              <a:extLst>
                <a:ext uri="{FF2B5EF4-FFF2-40B4-BE49-F238E27FC236}">
                  <a16:creationId xmlns:a16="http://schemas.microsoft.com/office/drawing/2014/main" id="{FA9B79D2-DF33-0AED-7012-5FE0822DF086}"/>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04" name="Line">
              <a:extLst>
                <a:ext uri="{FF2B5EF4-FFF2-40B4-BE49-F238E27FC236}">
                  <a16:creationId xmlns:a16="http://schemas.microsoft.com/office/drawing/2014/main" id="{166CCC4D-6234-5C93-6F10-54762D831EC0}"/>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05" name="Line">
              <a:extLst>
                <a:ext uri="{FF2B5EF4-FFF2-40B4-BE49-F238E27FC236}">
                  <a16:creationId xmlns:a16="http://schemas.microsoft.com/office/drawing/2014/main" id="{1099CDEF-6101-4E5A-910C-DB935116B6AD}"/>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206" name="Group">
              <a:extLst>
                <a:ext uri="{FF2B5EF4-FFF2-40B4-BE49-F238E27FC236}">
                  <a16:creationId xmlns:a16="http://schemas.microsoft.com/office/drawing/2014/main" id="{10AF3441-A2C0-AA0E-6392-05EDEB488306}"/>
                </a:ext>
              </a:extLst>
            </p:cNvPr>
            <p:cNvGrpSpPr/>
            <p:nvPr/>
          </p:nvGrpSpPr>
          <p:grpSpPr>
            <a:xfrm>
              <a:off x="103044" y="-1"/>
              <a:ext cx="1220200" cy="2049885"/>
              <a:chOff x="0" y="0"/>
              <a:chExt cx="1220199" cy="2049883"/>
            </a:xfrm>
          </p:grpSpPr>
          <p:sp>
            <p:nvSpPr>
              <p:cNvPr id="1207" name="Shape">
                <a:extLst>
                  <a:ext uri="{FF2B5EF4-FFF2-40B4-BE49-F238E27FC236}">
                    <a16:creationId xmlns:a16="http://schemas.microsoft.com/office/drawing/2014/main" id="{28A75FD6-E281-A150-DC41-9CF24CC49499}"/>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08" name="Shape">
                <a:extLst>
                  <a:ext uri="{FF2B5EF4-FFF2-40B4-BE49-F238E27FC236}">
                    <a16:creationId xmlns:a16="http://schemas.microsoft.com/office/drawing/2014/main" id="{6017CB55-7101-A9E3-7F2A-0F5F48DD0CF7}"/>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09" name="Shape">
                <a:extLst>
                  <a:ext uri="{FF2B5EF4-FFF2-40B4-BE49-F238E27FC236}">
                    <a16:creationId xmlns:a16="http://schemas.microsoft.com/office/drawing/2014/main" id="{D5EA0495-2737-D88A-73FA-7BD94760D663}"/>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10" name="Shape">
                <a:extLst>
                  <a:ext uri="{FF2B5EF4-FFF2-40B4-BE49-F238E27FC236}">
                    <a16:creationId xmlns:a16="http://schemas.microsoft.com/office/drawing/2014/main" id="{19828C69-8099-C7BC-ECA1-0872C8ED6065}"/>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11" name="Shape">
                <a:extLst>
                  <a:ext uri="{FF2B5EF4-FFF2-40B4-BE49-F238E27FC236}">
                    <a16:creationId xmlns:a16="http://schemas.microsoft.com/office/drawing/2014/main" id="{0C0F1ED8-84F4-0A6B-7AF0-74F6A9A540B1}"/>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12" name="Shape">
                <a:extLst>
                  <a:ext uri="{FF2B5EF4-FFF2-40B4-BE49-F238E27FC236}">
                    <a16:creationId xmlns:a16="http://schemas.microsoft.com/office/drawing/2014/main" id="{D8D37DCB-26E6-0118-37C8-0CD97FB127FA}"/>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13" name="Shape">
                <a:extLst>
                  <a:ext uri="{FF2B5EF4-FFF2-40B4-BE49-F238E27FC236}">
                    <a16:creationId xmlns:a16="http://schemas.microsoft.com/office/drawing/2014/main" id="{EFA01893-67B9-09DC-5001-096D372EC741}"/>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14" name="Shape">
                <a:extLst>
                  <a:ext uri="{FF2B5EF4-FFF2-40B4-BE49-F238E27FC236}">
                    <a16:creationId xmlns:a16="http://schemas.microsoft.com/office/drawing/2014/main" id="{5FEE31F1-3EAB-B94C-9655-8E657C3A65D0}"/>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15" name="Shape">
                <a:extLst>
                  <a:ext uri="{FF2B5EF4-FFF2-40B4-BE49-F238E27FC236}">
                    <a16:creationId xmlns:a16="http://schemas.microsoft.com/office/drawing/2014/main" id="{C420EC39-B2B0-0DAC-D693-AE96EFC40827}"/>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216" name="Group">
            <a:extLst>
              <a:ext uri="{FF2B5EF4-FFF2-40B4-BE49-F238E27FC236}">
                <a16:creationId xmlns:a16="http://schemas.microsoft.com/office/drawing/2014/main" id="{783314E4-E0D3-FA04-937E-0EAA870C76CE}"/>
              </a:ext>
            </a:extLst>
          </p:cNvPr>
          <p:cNvGrpSpPr/>
          <p:nvPr/>
        </p:nvGrpSpPr>
        <p:grpSpPr>
          <a:xfrm flipH="1">
            <a:off x="4135680" y="1780951"/>
            <a:ext cx="661623" cy="1367663"/>
            <a:chOff x="0" y="0"/>
            <a:chExt cx="1323243" cy="2735324"/>
          </a:xfrm>
        </p:grpSpPr>
        <p:sp>
          <p:nvSpPr>
            <p:cNvPr id="1217" name="Shape">
              <a:extLst>
                <a:ext uri="{FF2B5EF4-FFF2-40B4-BE49-F238E27FC236}">
                  <a16:creationId xmlns:a16="http://schemas.microsoft.com/office/drawing/2014/main" id="{BCD05224-F5AC-10F3-39F3-3E2EAE091902}"/>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18" name="Shape">
              <a:extLst>
                <a:ext uri="{FF2B5EF4-FFF2-40B4-BE49-F238E27FC236}">
                  <a16:creationId xmlns:a16="http://schemas.microsoft.com/office/drawing/2014/main" id="{1261112F-11FA-F128-048F-13590B2722DB}"/>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19" name="Shape">
              <a:extLst>
                <a:ext uri="{FF2B5EF4-FFF2-40B4-BE49-F238E27FC236}">
                  <a16:creationId xmlns:a16="http://schemas.microsoft.com/office/drawing/2014/main" id="{7D7464E3-0DC1-7437-ED42-A4463770C2ED}"/>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20" name="Shape">
              <a:extLst>
                <a:ext uri="{FF2B5EF4-FFF2-40B4-BE49-F238E27FC236}">
                  <a16:creationId xmlns:a16="http://schemas.microsoft.com/office/drawing/2014/main" id="{3A486844-6C5F-19C4-9B5A-2316C7951EAE}"/>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21" name="Line">
              <a:extLst>
                <a:ext uri="{FF2B5EF4-FFF2-40B4-BE49-F238E27FC236}">
                  <a16:creationId xmlns:a16="http://schemas.microsoft.com/office/drawing/2014/main" id="{678C4ABB-A588-42EA-C4D3-3EFA7B4EB790}"/>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22" name="Line">
              <a:extLst>
                <a:ext uri="{FF2B5EF4-FFF2-40B4-BE49-F238E27FC236}">
                  <a16:creationId xmlns:a16="http://schemas.microsoft.com/office/drawing/2014/main" id="{F5CE131C-9BB1-C53B-E0E7-66340FF760B4}"/>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23" name="Line">
              <a:extLst>
                <a:ext uri="{FF2B5EF4-FFF2-40B4-BE49-F238E27FC236}">
                  <a16:creationId xmlns:a16="http://schemas.microsoft.com/office/drawing/2014/main" id="{272ED52B-55DB-E82D-F3BB-C243366621E1}"/>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24" name="Line">
              <a:extLst>
                <a:ext uri="{FF2B5EF4-FFF2-40B4-BE49-F238E27FC236}">
                  <a16:creationId xmlns:a16="http://schemas.microsoft.com/office/drawing/2014/main" id="{002B3E2B-AF1A-96CC-A96E-A72A35D9F617}"/>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25" name="Line">
              <a:extLst>
                <a:ext uri="{FF2B5EF4-FFF2-40B4-BE49-F238E27FC236}">
                  <a16:creationId xmlns:a16="http://schemas.microsoft.com/office/drawing/2014/main" id="{5FAA5D69-6B70-A17B-931C-3224CEA00669}"/>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226" name="Group">
              <a:extLst>
                <a:ext uri="{FF2B5EF4-FFF2-40B4-BE49-F238E27FC236}">
                  <a16:creationId xmlns:a16="http://schemas.microsoft.com/office/drawing/2014/main" id="{8A312424-2850-8FC8-7D27-514C3EC5255D}"/>
                </a:ext>
              </a:extLst>
            </p:cNvPr>
            <p:cNvGrpSpPr/>
            <p:nvPr/>
          </p:nvGrpSpPr>
          <p:grpSpPr>
            <a:xfrm>
              <a:off x="103044" y="-1"/>
              <a:ext cx="1220200" cy="2049885"/>
              <a:chOff x="0" y="0"/>
              <a:chExt cx="1220199" cy="2049883"/>
            </a:xfrm>
          </p:grpSpPr>
          <p:sp>
            <p:nvSpPr>
              <p:cNvPr id="1227" name="Shape">
                <a:extLst>
                  <a:ext uri="{FF2B5EF4-FFF2-40B4-BE49-F238E27FC236}">
                    <a16:creationId xmlns:a16="http://schemas.microsoft.com/office/drawing/2014/main" id="{A8EAA76F-4FEA-C2F5-B38F-3EE53B33814C}"/>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28" name="Shape">
                <a:extLst>
                  <a:ext uri="{FF2B5EF4-FFF2-40B4-BE49-F238E27FC236}">
                    <a16:creationId xmlns:a16="http://schemas.microsoft.com/office/drawing/2014/main" id="{577C642E-8D88-B19D-7BA8-7A273F126F91}"/>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29" name="Shape">
                <a:extLst>
                  <a:ext uri="{FF2B5EF4-FFF2-40B4-BE49-F238E27FC236}">
                    <a16:creationId xmlns:a16="http://schemas.microsoft.com/office/drawing/2014/main" id="{71C5E849-3A64-FAD1-C88B-0BB218AECCFE}"/>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30" name="Shape">
                <a:extLst>
                  <a:ext uri="{FF2B5EF4-FFF2-40B4-BE49-F238E27FC236}">
                    <a16:creationId xmlns:a16="http://schemas.microsoft.com/office/drawing/2014/main" id="{551A40F4-E18E-59BF-DE76-F73BD3A7378A}"/>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31" name="Shape">
                <a:extLst>
                  <a:ext uri="{FF2B5EF4-FFF2-40B4-BE49-F238E27FC236}">
                    <a16:creationId xmlns:a16="http://schemas.microsoft.com/office/drawing/2014/main" id="{9C4B77DE-5340-175A-E810-7BBF7098902E}"/>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32" name="Shape">
                <a:extLst>
                  <a:ext uri="{FF2B5EF4-FFF2-40B4-BE49-F238E27FC236}">
                    <a16:creationId xmlns:a16="http://schemas.microsoft.com/office/drawing/2014/main" id="{E8656082-A2DB-EB77-AEB3-96D06F8BC97A}"/>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33" name="Shape">
                <a:extLst>
                  <a:ext uri="{FF2B5EF4-FFF2-40B4-BE49-F238E27FC236}">
                    <a16:creationId xmlns:a16="http://schemas.microsoft.com/office/drawing/2014/main" id="{E063DC0A-326E-8B53-766D-509772BFAC3F}"/>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34" name="Shape">
                <a:extLst>
                  <a:ext uri="{FF2B5EF4-FFF2-40B4-BE49-F238E27FC236}">
                    <a16:creationId xmlns:a16="http://schemas.microsoft.com/office/drawing/2014/main" id="{81870550-D6D4-72C0-B9B4-486BC408C2FA}"/>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35" name="Shape">
                <a:extLst>
                  <a:ext uri="{FF2B5EF4-FFF2-40B4-BE49-F238E27FC236}">
                    <a16:creationId xmlns:a16="http://schemas.microsoft.com/office/drawing/2014/main" id="{E9DE780C-B6EB-786E-91D8-47C92E8D6F02}"/>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236" name="Group">
            <a:extLst>
              <a:ext uri="{FF2B5EF4-FFF2-40B4-BE49-F238E27FC236}">
                <a16:creationId xmlns:a16="http://schemas.microsoft.com/office/drawing/2014/main" id="{59EF569A-8C67-E90C-0CC2-3B2005C3DCCE}"/>
              </a:ext>
            </a:extLst>
          </p:cNvPr>
          <p:cNvGrpSpPr/>
          <p:nvPr/>
        </p:nvGrpSpPr>
        <p:grpSpPr>
          <a:xfrm flipH="1">
            <a:off x="4465932" y="1780951"/>
            <a:ext cx="661623" cy="1367663"/>
            <a:chOff x="0" y="0"/>
            <a:chExt cx="1323243" cy="2735324"/>
          </a:xfrm>
        </p:grpSpPr>
        <p:sp>
          <p:nvSpPr>
            <p:cNvPr id="1237" name="Shape">
              <a:extLst>
                <a:ext uri="{FF2B5EF4-FFF2-40B4-BE49-F238E27FC236}">
                  <a16:creationId xmlns:a16="http://schemas.microsoft.com/office/drawing/2014/main" id="{0532F49E-13D0-F262-5738-20654089C8DD}"/>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38" name="Shape">
              <a:extLst>
                <a:ext uri="{FF2B5EF4-FFF2-40B4-BE49-F238E27FC236}">
                  <a16:creationId xmlns:a16="http://schemas.microsoft.com/office/drawing/2014/main" id="{EB1896F2-5275-550B-A559-2A838450C009}"/>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39" name="Shape">
              <a:extLst>
                <a:ext uri="{FF2B5EF4-FFF2-40B4-BE49-F238E27FC236}">
                  <a16:creationId xmlns:a16="http://schemas.microsoft.com/office/drawing/2014/main" id="{833F4130-AA3E-DC8F-3AF0-8FF078F14B9A}"/>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40" name="Shape">
              <a:extLst>
                <a:ext uri="{FF2B5EF4-FFF2-40B4-BE49-F238E27FC236}">
                  <a16:creationId xmlns:a16="http://schemas.microsoft.com/office/drawing/2014/main" id="{FE97AE4B-48EB-E264-A465-538F5EBBBE22}"/>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41" name="Line">
              <a:extLst>
                <a:ext uri="{FF2B5EF4-FFF2-40B4-BE49-F238E27FC236}">
                  <a16:creationId xmlns:a16="http://schemas.microsoft.com/office/drawing/2014/main" id="{0818EDCF-C9C6-50CA-0564-98EEE72A82F2}"/>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42" name="Line">
              <a:extLst>
                <a:ext uri="{FF2B5EF4-FFF2-40B4-BE49-F238E27FC236}">
                  <a16:creationId xmlns:a16="http://schemas.microsoft.com/office/drawing/2014/main" id="{1070145D-EA87-7588-0375-1B806F19E996}"/>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43" name="Line">
              <a:extLst>
                <a:ext uri="{FF2B5EF4-FFF2-40B4-BE49-F238E27FC236}">
                  <a16:creationId xmlns:a16="http://schemas.microsoft.com/office/drawing/2014/main" id="{373BDF32-57B6-AA59-BB83-E30777CD4935}"/>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44" name="Line">
              <a:extLst>
                <a:ext uri="{FF2B5EF4-FFF2-40B4-BE49-F238E27FC236}">
                  <a16:creationId xmlns:a16="http://schemas.microsoft.com/office/drawing/2014/main" id="{EDA8C018-BA04-4A7E-4F39-00098E967219}"/>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45" name="Line">
              <a:extLst>
                <a:ext uri="{FF2B5EF4-FFF2-40B4-BE49-F238E27FC236}">
                  <a16:creationId xmlns:a16="http://schemas.microsoft.com/office/drawing/2014/main" id="{D2452AE7-19FD-1E88-E3FA-166306FE0B75}"/>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246" name="Group">
              <a:extLst>
                <a:ext uri="{FF2B5EF4-FFF2-40B4-BE49-F238E27FC236}">
                  <a16:creationId xmlns:a16="http://schemas.microsoft.com/office/drawing/2014/main" id="{F055025A-55BE-0B81-3870-F89A88106034}"/>
                </a:ext>
              </a:extLst>
            </p:cNvPr>
            <p:cNvGrpSpPr/>
            <p:nvPr/>
          </p:nvGrpSpPr>
          <p:grpSpPr>
            <a:xfrm>
              <a:off x="103044" y="-1"/>
              <a:ext cx="1220200" cy="2049885"/>
              <a:chOff x="0" y="0"/>
              <a:chExt cx="1220199" cy="2049883"/>
            </a:xfrm>
          </p:grpSpPr>
          <p:sp>
            <p:nvSpPr>
              <p:cNvPr id="1247" name="Shape">
                <a:extLst>
                  <a:ext uri="{FF2B5EF4-FFF2-40B4-BE49-F238E27FC236}">
                    <a16:creationId xmlns:a16="http://schemas.microsoft.com/office/drawing/2014/main" id="{3F5F8A10-F0B2-F682-6A38-18EC313DA4B1}"/>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48" name="Shape">
                <a:extLst>
                  <a:ext uri="{FF2B5EF4-FFF2-40B4-BE49-F238E27FC236}">
                    <a16:creationId xmlns:a16="http://schemas.microsoft.com/office/drawing/2014/main" id="{2ECD7E58-863E-14C0-1554-85CCEC2D2C5B}"/>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49" name="Shape">
                <a:extLst>
                  <a:ext uri="{FF2B5EF4-FFF2-40B4-BE49-F238E27FC236}">
                    <a16:creationId xmlns:a16="http://schemas.microsoft.com/office/drawing/2014/main" id="{9E649B16-1031-9818-8322-52F041A3B54A}"/>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50" name="Shape">
                <a:extLst>
                  <a:ext uri="{FF2B5EF4-FFF2-40B4-BE49-F238E27FC236}">
                    <a16:creationId xmlns:a16="http://schemas.microsoft.com/office/drawing/2014/main" id="{5978730E-86FC-114F-8E82-B51837CB09DF}"/>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51" name="Shape">
                <a:extLst>
                  <a:ext uri="{FF2B5EF4-FFF2-40B4-BE49-F238E27FC236}">
                    <a16:creationId xmlns:a16="http://schemas.microsoft.com/office/drawing/2014/main" id="{5D5EF27B-FAF9-0701-4D8A-12F14E2B9884}"/>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52" name="Shape">
                <a:extLst>
                  <a:ext uri="{FF2B5EF4-FFF2-40B4-BE49-F238E27FC236}">
                    <a16:creationId xmlns:a16="http://schemas.microsoft.com/office/drawing/2014/main" id="{1F5562C1-D12C-6BD6-B3A9-EE91FC3CFD25}"/>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53" name="Shape">
                <a:extLst>
                  <a:ext uri="{FF2B5EF4-FFF2-40B4-BE49-F238E27FC236}">
                    <a16:creationId xmlns:a16="http://schemas.microsoft.com/office/drawing/2014/main" id="{9992B46A-1D9E-B66F-D214-076C2152F54A}"/>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54" name="Shape">
                <a:extLst>
                  <a:ext uri="{FF2B5EF4-FFF2-40B4-BE49-F238E27FC236}">
                    <a16:creationId xmlns:a16="http://schemas.microsoft.com/office/drawing/2014/main" id="{4BD01746-BBB6-14FE-BA2B-7329BAABC594}"/>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55" name="Shape">
                <a:extLst>
                  <a:ext uri="{FF2B5EF4-FFF2-40B4-BE49-F238E27FC236}">
                    <a16:creationId xmlns:a16="http://schemas.microsoft.com/office/drawing/2014/main" id="{0F700C71-CA00-782C-B8EF-35D1A0F510C9}"/>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256" name="Group">
            <a:extLst>
              <a:ext uri="{FF2B5EF4-FFF2-40B4-BE49-F238E27FC236}">
                <a16:creationId xmlns:a16="http://schemas.microsoft.com/office/drawing/2014/main" id="{A812EAFD-7259-340E-CED3-9A1F146BAB04}"/>
              </a:ext>
            </a:extLst>
          </p:cNvPr>
          <p:cNvGrpSpPr/>
          <p:nvPr/>
        </p:nvGrpSpPr>
        <p:grpSpPr>
          <a:xfrm flipH="1">
            <a:off x="4808832" y="1780951"/>
            <a:ext cx="661623" cy="1367663"/>
            <a:chOff x="0" y="0"/>
            <a:chExt cx="1323243" cy="2735324"/>
          </a:xfrm>
        </p:grpSpPr>
        <p:sp>
          <p:nvSpPr>
            <p:cNvPr id="1257" name="Shape">
              <a:extLst>
                <a:ext uri="{FF2B5EF4-FFF2-40B4-BE49-F238E27FC236}">
                  <a16:creationId xmlns:a16="http://schemas.microsoft.com/office/drawing/2014/main" id="{10622E47-C4AE-A671-D79B-FE70408D8807}"/>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58" name="Shape">
              <a:extLst>
                <a:ext uri="{FF2B5EF4-FFF2-40B4-BE49-F238E27FC236}">
                  <a16:creationId xmlns:a16="http://schemas.microsoft.com/office/drawing/2014/main" id="{7DBC3C7E-B981-2666-B983-FCB6BEF29C9A}"/>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59" name="Shape">
              <a:extLst>
                <a:ext uri="{FF2B5EF4-FFF2-40B4-BE49-F238E27FC236}">
                  <a16:creationId xmlns:a16="http://schemas.microsoft.com/office/drawing/2014/main" id="{E7BA1CB1-3D97-5DFE-244E-75BCB14EE47F}"/>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60" name="Shape">
              <a:extLst>
                <a:ext uri="{FF2B5EF4-FFF2-40B4-BE49-F238E27FC236}">
                  <a16:creationId xmlns:a16="http://schemas.microsoft.com/office/drawing/2014/main" id="{563179FF-8CC6-8CF0-F69D-D950BF8EEFFA}"/>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61" name="Line">
              <a:extLst>
                <a:ext uri="{FF2B5EF4-FFF2-40B4-BE49-F238E27FC236}">
                  <a16:creationId xmlns:a16="http://schemas.microsoft.com/office/drawing/2014/main" id="{F8CC813B-DB34-841E-20C0-CC3306555C30}"/>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62" name="Line">
              <a:extLst>
                <a:ext uri="{FF2B5EF4-FFF2-40B4-BE49-F238E27FC236}">
                  <a16:creationId xmlns:a16="http://schemas.microsoft.com/office/drawing/2014/main" id="{98FBA1B5-9884-9DB0-BD6E-B32FE81C7341}"/>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63" name="Line">
              <a:extLst>
                <a:ext uri="{FF2B5EF4-FFF2-40B4-BE49-F238E27FC236}">
                  <a16:creationId xmlns:a16="http://schemas.microsoft.com/office/drawing/2014/main" id="{54D1C338-40D7-DA6C-AF43-886CB455ED45}"/>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64" name="Line">
              <a:extLst>
                <a:ext uri="{FF2B5EF4-FFF2-40B4-BE49-F238E27FC236}">
                  <a16:creationId xmlns:a16="http://schemas.microsoft.com/office/drawing/2014/main" id="{208D8ABC-D072-D20B-A291-D2F097DC50EB}"/>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65" name="Line">
              <a:extLst>
                <a:ext uri="{FF2B5EF4-FFF2-40B4-BE49-F238E27FC236}">
                  <a16:creationId xmlns:a16="http://schemas.microsoft.com/office/drawing/2014/main" id="{410DE6CE-336C-E3BD-DB9F-5F28DF6EFD68}"/>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266" name="Group">
              <a:extLst>
                <a:ext uri="{FF2B5EF4-FFF2-40B4-BE49-F238E27FC236}">
                  <a16:creationId xmlns:a16="http://schemas.microsoft.com/office/drawing/2014/main" id="{4EA6A1AE-AFFF-BC2E-021C-43CF3BB6BA62}"/>
                </a:ext>
              </a:extLst>
            </p:cNvPr>
            <p:cNvGrpSpPr/>
            <p:nvPr/>
          </p:nvGrpSpPr>
          <p:grpSpPr>
            <a:xfrm>
              <a:off x="103044" y="-1"/>
              <a:ext cx="1220200" cy="2049885"/>
              <a:chOff x="0" y="0"/>
              <a:chExt cx="1220199" cy="2049883"/>
            </a:xfrm>
          </p:grpSpPr>
          <p:sp>
            <p:nvSpPr>
              <p:cNvPr id="1267" name="Shape">
                <a:extLst>
                  <a:ext uri="{FF2B5EF4-FFF2-40B4-BE49-F238E27FC236}">
                    <a16:creationId xmlns:a16="http://schemas.microsoft.com/office/drawing/2014/main" id="{406D7DDE-E0BB-E132-729C-D788CE23956A}"/>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68" name="Shape">
                <a:extLst>
                  <a:ext uri="{FF2B5EF4-FFF2-40B4-BE49-F238E27FC236}">
                    <a16:creationId xmlns:a16="http://schemas.microsoft.com/office/drawing/2014/main" id="{DE13675B-B5A0-0F8C-E020-0FF170DE8160}"/>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69" name="Shape">
                <a:extLst>
                  <a:ext uri="{FF2B5EF4-FFF2-40B4-BE49-F238E27FC236}">
                    <a16:creationId xmlns:a16="http://schemas.microsoft.com/office/drawing/2014/main" id="{CF077205-CC68-1DF1-66C0-91B474535546}"/>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70" name="Shape">
                <a:extLst>
                  <a:ext uri="{FF2B5EF4-FFF2-40B4-BE49-F238E27FC236}">
                    <a16:creationId xmlns:a16="http://schemas.microsoft.com/office/drawing/2014/main" id="{05BCA3F5-5E63-BDD6-7540-724EAD52EA0A}"/>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71" name="Shape">
                <a:extLst>
                  <a:ext uri="{FF2B5EF4-FFF2-40B4-BE49-F238E27FC236}">
                    <a16:creationId xmlns:a16="http://schemas.microsoft.com/office/drawing/2014/main" id="{F9AE68C9-F225-D28C-0414-C8C3AF8A63E6}"/>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72" name="Shape">
                <a:extLst>
                  <a:ext uri="{FF2B5EF4-FFF2-40B4-BE49-F238E27FC236}">
                    <a16:creationId xmlns:a16="http://schemas.microsoft.com/office/drawing/2014/main" id="{95F1D148-A4CF-BEC3-352E-34647171351A}"/>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73" name="Shape">
                <a:extLst>
                  <a:ext uri="{FF2B5EF4-FFF2-40B4-BE49-F238E27FC236}">
                    <a16:creationId xmlns:a16="http://schemas.microsoft.com/office/drawing/2014/main" id="{9510823D-11B5-7D11-1332-4F74AA989451}"/>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74" name="Shape">
                <a:extLst>
                  <a:ext uri="{FF2B5EF4-FFF2-40B4-BE49-F238E27FC236}">
                    <a16:creationId xmlns:a16="http://schemas.microsoft.com/office/drawing/2014/main" id="{6B1F6D15-0E14-7594-A866-13BFAB72D7CA}"/>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75" name="Shape">
                <a:extLst>
                  <a:ext uri="{FF2B5EF4-FFF2-40B4-BE49-F238E27FC236}">
                    <a16:creationId xmlns:a16="http://schemas.microsoft.com/office/drawing/2014/main" id="{52E730E9-8EBE-EB92-EF0E-003DD2AE6D69}"/>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276" name="Group">
            <a:extLst>
              <a:ext uri="{FF2B5EF4-FFF2-40B4-BE49-F238E27FC236}">
                <a16:creationId xmlns:a16="http://schemas.microsoft.com/office/drawing/2014/main" id="{019AC462-677F-42EB-0255-061959BB96C4}"/>
              </a:ext>
            </a:extLst>
          </p:cNvPr>
          <p:cNvGrpSpPr/>
          <p:nvPr/>
        </p:nvGrpSpPr>
        <p:grpSpPr>
          <a:xfrm flipH="1">
            <a:off x="5139032" y="1780951"/>
            <a:ext cx="661623" cy="1367663"/>
            <a:chOff x="0" y="0"/>
            <a:chExt cx="1323243" cy="2735324"/>
          </a:xfrm>
        </p:grpSpPr>
        <p:sp>
          <p:nvSpPr>
            <p:cNvPr id="1277" name="Shape">
              <a:extLst>
                <a:ext uri="{FF2B5EF4-FFF2-40B4-BE49-F238E27FC236}">
                  <a16:creationId xmlns:a16="http://schemas.microsoft.com/office/drawing/2014/main" id="{64FB8A4F-DE73-60D2-0463-8C1A57DDF427}"/>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78" name="Shape">
              <a:extLst>
                <a:ext uri="{FF2B5EF4-FFF2-40B4-BE49-F238E27FC236}">
                  <a16:creationId xmlns:a16="http://schemas.microsoft.com/office/drawing/2014/main" id="{A3CD16DA-4040-2A86-611F-DCD3CB922AF3}"/>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79" name="Shape">
              <a:extLst>
                <a:ext uri="{FF2B5EF4-FFF2-40B4-BE49-F238E27FC236}">
                  <a16:creationId xmlns:a16="http://schemas.microsoft.com/office/drawing/2014/main" id="{3ACE12C5-3641-884E-86D3-CCAC25BF0D61}"/>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80" name="Shape">
              <a:extLst>
                <a:ext uri="{FF2B5EF4-FFF2-40B4-BE49-F238E27FC236}">
                  <a16:creationId xmlns:a16="http://schemas.microsoft.com/office/drawing/2014/main" id="{1911D4F1-738A-FFA6-EB45-B9EC54516E56}"/>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81" name="Line">
              <a:extLst>
                <a:ext uri="{FF2B5EF4-FFF2-40B4-BE49-F238E27FC236}">
                  <a16:creationId xmlns:a16="http://schemas.microsoft.com/office/drawing/2014/main" id="{F46FD063-4F24-3F5C-6062-46F6B34A22AD}"/>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82" name="Line">
              <a:extLst>
                <a:ext uri="{FF2B5EF4-FFF2-40B4-BE49-F238E27FC236}">
                  <a16:creationId xmlns:a16="http://schemas.microsoft.com/office/drawing/2014/main" id="{94FAA332-DCE3-0115-9C9A-D8C0AB75BC5A}"/>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83" name="Line">
              <a:extLst>
                <a:ext uri="{FF2B5EF4-FFF2-40B4-BE49-F238E27FC236}">
                  <a16:creationId xmlns:a16="http://schemas.microsoft.com/office/drawing/2014/main" id="{09BDAE24-56E2-BCD1-EBA8-C19BC29DBEF2}"/>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84" name="Line">
              <a:extLst>
                <a:ext uri="{FF2B5EF4-FFF2-40B4-BE49-F238E27FC236}">
                  <a16:creationId xmlns:a16="http://schemas.microsoft.com/office/drawing/2014/main" id="{7BCACA89-B4C2-1CF0-3894-ACB052C575B8}"/>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85" name="Line">
              <a:extLst>
                <a:ext uri="{FF2B5EF4-FFF2-40B4-BE49-F238E27FC236}">
                  <a16:creationId xmlns:a16="http://schemas.microsoft.com/office/drawing/2014/main" id="{EEF8D037-076A-5222-534B-D000BC65361E}"/>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286" name="Group">
              <a:extLst>
                <a:ext uri="{FF2B5EF4-FFF2-40B4-BE49-F238E27FC236}">
                  <a16:creationId xmlns:a16="http://schemas.microsoft.com/office/drawing/2014/main" id="{DFBCFBDF-1E87-2C08-5983-295B869845EB}"/>
                </a:ext>
              </a:extLst>
            </p:cNvPr>
            <p:cNvGrpSpPr/>
            <p:nvPr/>
          </p:nvGrpSpPr>
          <p:grpSpPr>
            <a:xfrm>
              <a:off x="103044" y="-1"/>
              <a:ext cx="1220200" cy="2049885"/>
              <a:chOff x="0" y="0"/>
              <a:chExt cx="1220199" cy="2049883"/>
            </a:xfrm>
          </p:grpSpPr>
          <p:sp>
            <p:nvSpPr>
              <p:cNvPr id="1287" name="Shape">
                <a:extLst>
                  <a:ext uri="{FF2B5EF4-FFF2-40B4-BE49-F238E27FC236}">
                    <a16:creationId xmlns:a16="http://schemas.microsoft.com/office/drawing/2014/main" id="{566E514B-F45C-B1AD-73DF-6F1F19A35466}"/>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88" name="Shape">
                <a:extLst>
                  <a:ext uri="{FF2B5EF4-FFF2-40B4-BE49-F238E27FC236}">
                    <a16:creationId xmlns:a16="http://schemas.microsoft.com/office/drawing/2014/main" id="{00386781-360C-71DC-7A4B-09BB2B7D986B}"/>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89" name="Shape">
                <a:extLst>
                  <a:ext uri="{FF2B5EF4-FFF2-40B4-BE49-F238E27FC236}">
                    <a16:creationId xmlns:a16="http://schemas.microsoft.com/office/drawing/2014/main" id="{54B2B654-A6AD-04BC-82A7-8A6CFDF06667}"/>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90" name="Shape">
                <a:extLst>
                  <a:ext uri="{FF2B5EF4-FFF2-40B4-BE49-F238E27FC236}">
                    <a16:creationId xmlns:a16="http://schemas.microsoft.com/office/drawing/2014/main" id="{1F0CA94D-4B1F-679A-09BF-3FFF21F0FAEF}"/>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91" name="Shape">
                <a:extLst>
                  <a:ext uri="{FF2B5EF4-FFF2-40B4-BE49-F238E27FC236}">
                    <a16:creationId xmlns:a16="http://schemas.microsoft.com/office/drawing/2014/main" id="{06C8C4F8-C200-0973-ADD7-DCD9D6C3B268}"/>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92" name="Shape">
                <a:extLst>
                  <a:ext uri="{FF2B5EF4-FFF2-40B4-BE49-F238E27FC236}">
                    <a16:creationId xmlns:a16="http://schemas.microsoft.com/office/drawing/2014/main" id="{C2E848D1-95E9-8000-C739-194C58EEAB14}"/>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93" name="Shape">
                <a:extLst>
                  <a:ext uri="{FF2B5EF4-FFF2-40B4-BE49-F238E27FC236}">
                    <a16:creationId xmlns:a16="http://schemas.microsoft.com/office/drawing/2014/main" id="{D02504A6-DBA5-5A40-F051-076C7EB2092E}"/>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94" name="Shape">
                <a:extLst>
                  <a:ext uri="{FF2B5EF4-FFF2-40B4-BE49-F238E27FC236}">
                    <a16:creationId xmlns:a16="http://schemas.microsoft.com/office/drawing/2014/main" id="{AE47E798-8117-2F88-1C4E-B24002F9197D}"/>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295" name="Shape">
                <a:extLst>
                  <a:ext uri="{FF2B5EF4-FFF2-40B4-BE49-F238E27FC236}">
                    <a16:creationId xmlns:a16="http://schemas.microsoft.com/office/drawing/2014/main" id="{0A9B790E-4342-86DD-56A4-F7BF38043667}"/>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296" name="Group">
            <a:extLst>
              <a:ext uri="{FF2B5EF4-FFF2-40B4-BE49-F238E27FC236}">
                <a16:creationId xmlns:a16="http://schemas.microsoft.com/office/drawing/2014/main" id="{2D58827F-CF2E-A3C9-8FD6-937197CDCF18}"/>
              </a:ext>
            </a:extLst>
          </p:cNvPr>
          <p:cNvGrpSpPr/>
          <p:nvPr/>
        </p:nvGrpSpPr>
        <p:grpSpPr>
          <a:xfrm flipH="1">
            <a:off x="5469232" y="1780951"/>
            <a:ext cx="661623" cy="1367663"/>
            <a:chOff x="0" y="0"/>
            <a:chExt cx="1323243" cy="2735324"/>
          </a:xfrm>
        </p:grpSpPr>
        <p:sp>
          <p:nvSpPr>
            <p:cNvPr id="1297" name="Shape">
              <a:extLst>
                <a:ext uri="{FF2B5EF4-FFF2-40B4-BE49-F238E27FC236}">
                  <a16:creationId xmlns:a16="http://schemas.microsoft.com/office/drawing/2014/main" id="{EACC6172-282A-7EC5-7295-6441851F5E7E}"/>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98" name="Shape">
              <a:extLst>
                <a:ext uri="{FF2B5EF4-FFF2-40B4-BE49-F238E27FC236}">
                  <a16:creationId xmlns:a16="http://schemas.microsoft.com/office/drawing/2014/main" id="{4316E389-5F95-A4DF-F42E-82722A99F62F}"/>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99" name="Shape">
              <a:extLst>
                <a:ext uri="{FF2B5EF4-FFF2-40B4-BE49-F238E27FC236}">
                  <a16:creationId xmlns:a16="http://schemas.microsoft.com/office/drawing/2014/main" id="{1021D468-3932-880F-01FB-3AC6FDCDBB9E}"/>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00" name="Shape">
              <a:extLst>
                <a:ext uri="{FF2B5EF4-FFF2-40B4-BE49-F238E27FC236}">
                  <a16:creationId xmlns:a16="http://schemas.microsoft.com/office/drawing/2014/main" id="{F2108F8C-9CF1-2002-B2E0-54DABA45CD8B}"/>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01" name="Line">
              <a:extLst>
                <a:ext uri="{FF2B5EF4-FFF2-40B4-BE49-F238E27FC236}">
                  <a16:creationId xmlns:a16="http://schemas.microsoft.com/office/drawing/2014/main" id="{B23813D6-22DD-30FA-8743-CE667563DC85}"/>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02" name="Line">
              <a:extLst>
                <a:ext uri="{FF2B5EF4-FFF2-40B4-BE49-F238E27FC236}">
                  <a16:creationId xmlns:a16="http://schemas.microsoft.com/office/drawing/2014/main" id="{0A05D406-8D80-FDA2-67C3-A5F749CAD9C5}"/>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03" name="Line">
              <a:extLst>
                <a:ext uri="{FF2B5EF4-FFF2-40B4-BE49-F238E27FC236}">
                  <a16:creationId xmlns:a16="http://schemas.microsoft.com/office/drawing/2014/main" id="{611B5A5E-7581-9E9D-DB44-5D383FEE5143}"/>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04" name="Line">
              <a:extLst>
                <a:ext uri="{FF2B5EF4-FFF2-40B4-BE49-F238E27FC236}">
                  <a16:creationId xmlns:a16="http://schemas.microsoft.com/office/drawing/2014/main" id="{9218C9CB-245F-1BD9-80B0-AC5371DE7FE7}"/>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05" name="Line">
              <a:extLst>
                <a:ext uri="{FF2B5EF4-FFF2-40B4-BE49-F238E27FC236}">
                  <a16:creationId xmlns:a16="http://schemas.microsoft.com/office/drawing/2014/main" id="{D452B87B-7D07-D2A5-5912-9D7993874D25}"/>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306" name="Group">
              <a:extLst>
                <a:ext uri="{FF2B5EF4-FFF2-40B4-BE49-F238E27FC236}">
                  <a16:creationId xmlns:a16="http://schemas.microsoft.com/office/drawing/2014/main" id="{95886F8F-082A-74E7-3CFC-298D28A20728}"/>
                </a:ext>
              </a:extLst>
            </p:cNvPr>
            <p:cNvGrpSpPr/>
            <p:nvPr/>
          </p:nvGrpSpPr>
          <p:grpSpPr>
            <a:xfrm>
              <a:off x="103044" y="-1"/>
              <a:ext cx="1220200" cy="2049885"/>
              <a:chOff x="0" y="0"/>
              <a:chExt cx="1220199" cy="2049883"/>
            </a:xfrm>
          </p:grpSpPr>
          <p:sp>
            <p:nvSpPr>
              <p:cNvPr id="1307" name="Shape">
                <a:extLst>
                  <a:ext uri="{FF2B5EF4-FFF2-40B4-BE49-F238E27FC236}">
                    <a16:creationId xmlns:a16="http://schemas.microsoft.com/office/drawing/2014/main" id="{BA6525EB-D5D7-C907-3DE6-011AA4D8DAED}"/>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08" name="Shape">
                <a:extLst>
                  <a:ext uri="{FF2B5EF4-FFF2-40B4-BE49-F238E27FC236}">
                    <a16:creationId xmlns:a16="http://schemas.microsoft.com/office/drawing/2014/main" id="{03A474CE-E2E6-61F6-2DC5-CAF5F16AF90E}"/>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09" name="Shape">
                <a:extLst>
                  <a:ext uri="{FF2B5EF4-FFF2-40B4-BE49-F238E27FC236}">
                    <a16:creationId xmlns:a16="http://schemas.microsoft.com/office/drawing/2014/main" id="{1672B3B6-F1E1-BDEF-97CD-992D69050095}"/>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10" name="Shape">
                <a:extLst>
                  <a:ext uri="{FF2B5EF4-FFF2-40B4-BE49-F238E27FC236}">
                    <a16:creationId xmlns:a16="http://schemas.microsoft.com/office/drawing/2014/main" id="{3580C226-1EB4-ACB9-45B6-199FFF4E3D8C}"/>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11" name="Shape">
                <a:extLst>
                  <a:ext uri="{FF2B5EF4-FFF2-40B4-BE49-F238E27FC236}">
                    <a16:creationId xmlns:a16="http://schemas.microsoft.com/office/drawing/2014/main" id="{65E305F9-ABA9-53C4-35DA-3894B35401AF}"/>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12" name="Shape">
                <a:extLst>
                  <a:ext uri="{FF2B5EF4-FFF2-40B4-BE49-F238E27FC236}">
                    <a16:creationId xmlns:a16="http://schemas.microsoft.com/office/drawing/2014/main" id="{BB28199A-DBFC-7C3A-C4A5-E4EB137083CC}"/>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13" name="Shape">
                <a:extLst>
                  <a:ext uri="{FF2B5EF4-FFF2-40B4-BE49-F238E27FC236}">
                    <a16:creationId xmlns:a16="http://schemas.microsoft.com/office/drawing/2014/main" id="{F6DA7F73-82EF-4862-0D53-490FE9D65D10}"/>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14" name="Shape">
                <a:extLst>
                  <a:ext uri="{FF2B5EF4-FFF2-40B4-BE49-F238E27FC236}">
                    <a16:creationId xmlns:a16="http://schemas.microsoft.com/office/drawing/2014/main" id="{27249B8F-F444-26E5-0CEF-CBC1005A4572}"/>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15" name="Shape">
                <a:extLst>
                  <a:ext uri="{FF2B5EF4-FFF2-40B4-BE49-F238E27FC236}">
                    <a16:creationId xmlns:a16="http://schemas.microsoft.com/office/drawing/2014/main" id="{C2DB1C9D-8B3D-561A-F6D1-4B40771385C3}"/>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316" name="Group">
            <a:extLst>
              <a:ext uri="{FF2B5EF4-FFF2-40B4-BE49-F238E27FC236}">
                <a16:creationId xmlns:a16="http://schemas.microsoft.com/office/drawing/2014/main" id="{D635A493-5916-5D78-93C5-BEDBB26FCFC3}"/>
              </a:ext>
            </a:extLst>
          </p:cNvPr>
          <p:cNvGrpSpPr/>
          <p:nvPr/>
        </p:nvGrpSpPr>
        <p:grpSpPr>
          <a:xfrm flipH="1">
            <a:off x="5812132" y="1780951"/>
            <a:ext cx="661623" cy="1367663"/>
            <a:chOff x="0" y="0"/>
            <a:chExt cx="1323243" cy="2735324"/>
          </a:xfrm>
        </p:grpSpPr>
        <p:sp>
          <p:nvSpPr>
            <p:cNvPr id="1317" name="Shape">
              <a:extLst>
                <a:ext uri="{FF2B5EF4-FFF2-40B4-BE49-F238E27FC236}">
                  <a16:creationId xmlns:a16="http://schemas.microsoft.com/office/drawing/2014/main" id="{1C27D567-783B-944F-29DA-568591609CFD}"/>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18" name="Shape">
              <a:extLst>
                <a:ext uri="{FF2B5EF4-FFF2-40B4-BE49-F238E27FC236}">
                  <a16:creationId xmlns:a16="http://schemas.microsoft.com/office/drawing/2014/main" id="{2D3206A8-3F1B-E50E-7541-7C4BFCF1802D}"/>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19" name="Shape">
              <a:extLst>
                <a:ext uri="{FF2B5EF4-FFF2-40B4-BE49-F238E27FC236}">
                  <a16:creationId xmlns:a16="http://schemas.microsoft.com/office/drawing/2014/main" id="{3758FBC5-1BF1-A7D1-3087-55E21EE0B3E9}"/>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20" name="Shape">
              <a:extLst>
                <a:ext uri="{FF2B5EF4-FFF2-40B4-BE49-F238E27FC236}">
                  <a16:creationId xmlns:a16="http://schemas.microsoft.com/office/drawing/2014/main" id="{34F8B408-9205-FC66-6791-48D87055EBC0}"/>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21" name="Line">
              <a:extLst>
                <a:ext uri="{FF2B5EF4-FFF2-40B4-BE49-F238E27FC236}">
                  <a16:creationId xmlns:a16="http://schemas.microsoft.com/office/drawing/2014/main" id="{02CC6924-220A-1111-232A-270A9D58B033}"/>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22" name="Line">
              <a:extLst>
                <a:ext uri="{FF2B5EF4-FFF2-40B4-BE49-F238E27FC236}">
                  <a16:creationId xmlns:a16="http://schemas.microsoft.com/office/drawing/2014/main" id="{1C369006-F878-C8B3-C262-C3F1F38ECE38}"/>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23" name="Line">
              <a:extLst>
                <a:ext uri="{FF2B5EF4-FFF2-40B4-BE49-F238E27FC236}">
                  <a16:creationId xmlns:a16="http://schemas.microsoft.com/office/drawing/2014/main" id="{B6836044-5613-D5CE-D65C-6C64567685DB}"/>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24" name="Line">
              <a:extLst>
                <a:ext uri="{FF2B5EF4-FFF2-40B4-BE49-F238E27FC236}">
                  <a16:creationId xmlns:a16="http://schemas.microsoft.com/office/drawing/2014/main" id="{5DD4BCD9-87B3-CC5C-16FF-067A3AECE699}"/>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25" name="Line">
              <a:extLst>
                <a:ext uri="{FF2B5EF4-FFF2-40B4-BE49-F238E27FC236}">
                  <a16:creationId xmlns:a16="http://schemas.microsoft.com/office/drawing/2014/main" id="{6DAFD50A-C383-549F-464D-41CDFA6C45C2}"/>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326" name="Group">
              <a:extLst>
                <a:ext uri="{FF2B5EF4-FFF2-40B4-BE49-F238E27FC236}">
                  <a16:creationId xmlns:a16="http://schemas.microsoft.com/office/drawing/2014/main" id="{6DAE9F7F-2E62-3DD7-7365-864FBAC4C00A}"/>
                </a:ext>
              </a:extLst>
            </p:cNvPr>
            <p:cNvGrpSpPr/>
            <p:nvPr/>
          </p:nvGrpSpPr>
          <p:grpSpPr>
            <a:xfrm>
              <a:off x="103044" y="-1"/>
              <a:ext cx="1220200" cy="2049885"/>
              <a:chOff x="0" y="0"/>
              <a:chExt cx="1220199" cy="2049883"/>
            </a:xfrm>
          </p:grpSpPr>
          <p:sp>
            <p:nvSpPr>
              <p:cNvPr id="1327" name="Shape">
                <a:extLst>
                  <a:ext uri="{FF2B5EF4-FFF2-40B4-BE49-F238E27FC236}">
                    <a16:creationId xmlns:a16="http://schemas.microsoft.com/office/drawing/2014/main" id="{EC9D9ACD-5E42-8567-0139-F4A9D2921518}"/>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28" name="Shape">
                <a:extLst>
                  <a:ext uri="{FF2B5EF4-FFF2-40B4-BE49-F238E27FC236}">
                    <a16:creationId xmlns:a16="http://schemas.microsoft.com/office/drawing/2014/main" id="{1E530CAB-9D2A-D229-988D-9ECFE5E164E0}"/>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29" name="Shape">
                <a:extLst>
                  <a:ext uri="{FF2B5EF4-FFF2-40B4-BE49-F238E27FC236}">
                    <a16:creationId xmlns:a16="http://schemas.microsoft.com/office/drawing/2014/main" id="{3AF43082-7665-27A4-1A33-7EDA6E6422A5}"/>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30" name="Shape">
                <a:extLst>
                  <a:ext uri="{FF2B5EF4-FFF2-40B4-BE49-F238E27FC236}">
                    <a16:creationId xmlns:a16="http://schemas.microsoft.com/office/drawing/2014/main" id="{7F8C9098-2039-D45E-99A4-FB47EA76F4D9}"/>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31" name="Shape">
                <a:extLst>
                  <a:ext uri="{FF2B5EF4-FFF2-40B4-BE49-F238E27FC236}">
                    <a16:creationId xmlns:a16="http://schemas.microsoft.com/office/drawing/2014/main" id="{CEBA59EC-9C73-ADB2-1729-5D7F7CD09549}"/>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32" name="Shape">
                <a:extLst>
                  <a:ext uri="{FF2B5EF4-FFF2-40B4-BE49-F238E27FC236}">
                    <a16:creationId xmlns:a16="http://schemas.microsoft.com/office/drawing/2014/main" id="{B6D3D8D6-6B4D-3B4C-8CFA-71A12DB1CD94}"/>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33" name="Shape">
                <a:extLst>
                  <a:ext uri="{FF2B5EF4-FFF2-40B4-BE49-F238E27FC236}">
                    <a16:creationId xmlns:a16="http://schemas.microsoft.com/office/drawing/2014/main" id="{BEA7980D-E105-0B82-2C4B-1CEB1B3667D5}"/>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34" name="Shape">
                <a:extLst>
                  <a:ext uri="{FF2B5EF4-FFF2-40B4-BE49-F238E27FC236}">
                    <a16:creationId xmlns:a16="http://schemas.microsoft.com/office/drawing/2014/main" id="{C5BC3840-CEFA-2DE1-3285-F3F37ED4A21C}"/>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35" name="Shape">
                <a:extLst>
                  <a:ext uri="{FF2B5EF4-FFF2-40B4-BE49-F238E27FC236}">
                    <a16:creationId xmlns:a16="http://schemas.microsoft.com/office/drawing/2014/main" id="{BA26D459-D238-9EA8-93E6-B65FFCA6B169}"/>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336" name="Group">
            <a:extLst>
              <a:ext uri="{FF2B5EF4-FFF2-40B4-BE49-F238E27FC236}">
                <a16:creationId xmlns:a16="http://schemas.microsoft.com/office/drawing/2014/main" id="{79D34799-7221-5D49-BAB6-2B18D0D94488}"/>
              </a:ext>
            </a:extLst>
          </p:cNvPr>
          <p:cNvGrpSpPr/>
          <p:nvPr/>
        </p:nvGrpSpPr>
        <p:grpSpPr>
          <a:xfrm flipH="1">
            <a:off x="6142332" y="1780951"/>
            <a:ext cx="661623" cy="1367663"/>
            <a:chOff x="0" y="0"/>
            <a:chExt cx="1323243" cy="2735324"/>
          </a:xfrm>
        </p:grpSpPr>
        <p:sp>
          <p:nvSpPr>
            <p:cNvPr id="1337" name="Shape">
              <a:extLst>
                <a:ext uri="{FF2B5EF4-FFF2-40B4-BE49-F238E27FC236}">
                  <a16:creationId xmlns:a16="http://schemas.microsoft.com/office/drawing/2014/main" id="{42B1AB5B-B055-E4F2-B303-3E48C963AE93}"/>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38" name="Shape">
              <a:extLst>
                <a:ext uri="{FF2B5EF4-FFF2-40B4-BE49-F238E27FC236}">
                  <a16:creationId xmlns:a16="http://schemas.microsoft.com/office/drawing/2014/main" id="{B87B1524-4C3E-4AC0-89E5-F2621FC322B4}"/>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39" name="Shape">
              <a:extLst>
                <a:ext uri="{FF2B5EF4-FFF2-40B4-BE49-F238E27FC236}">
                  <a16:creationId xmlns:a16="http://schemas.microsoft.com/office/drawing/2014/main" id="{501C01CF-7102-7BB6-383D-C1AA8D9FA7F0}"/>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40" name="Shape">
              <a:extLst>
                <a:ext uri="{FF2B5EF4-FFF2-40B4-BE49-F238E27FC236}">
                  <a16:creationId xmlns:a16="http://schemas.microsoft.com/office/drawing/2014/main" id="{3A212597-35FB-848D-333B-220885F5DB9A}"/>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41" name="Line">
              <a:extLst>
                <a:ext uri="{FF2B5EF4-FFF2-40B4-BE49-F238E27FC236}">
                  <a16:creationId xmlns:a16="http://schemas.microsoft.com/office/drawing/2014/main" id="{A1257DEC-0AD0-A71C-18B1-88028F00EEB9}"/>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42" name="Line">
              <a:extLst>
                <a:ext uri="{FF2B5EF4-FFF2-40B4-BE49-F238E27FC236}">
                  <a16:creationId xmlns:a16="http://schemas.microsoft.com/office/drawing/2014/main" id="{A5C333B1-F056-6661-8843-03BEDA1CC874}"/>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43" name="Line">
              <a:extLst>
                <a:ext uri="{FF2B5EF4-FFF2-40B4-BE49-F238E27FC236}">
                  <a16:creationId xmlns:a16="http://schemas.microsoft.com/office/drawing/2014/main" id="{42E00DD7-F447-2E96-4F47-11B40671C0CA}"/>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44" name="Line">
              <a:extLst>
                <a:ext uri="{FF2B5EF4-FFF2-40B4-BE49-F238E27FC236}">
                  <a16:creationId xmlns:a16="http://schemas.microsoft.com/office/drawing/2014/main" id="{A5D9B287-1A1F-2535-39EE-EC6242EA18F7}"/>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45" name="Line">
              <a:extLst>
                <a:ext uri="{FF2B5EF4-FFF2-40B4-BE49-F238E27FC236}">
                  <a16:creationId xmlns:a16="http://schemas.microsoft.com/office/drawing/2014/main" id="{540775F1-BCDB-46A4-378F-74CB9C080AE8}"/>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346" name="Group">
              <a:extLst>
                <a:ext uri="{FF2B5EF4-FFF2-40B4-BE49-F238E27FC236}">
                  <a16:creationId xmlns:a16="http://schemas.microsoft.com/office/drawing/2014/main" id="{53794BAA-401E-DD0F-F0CC-117FA8A304C8}"/>
                </a:ext>
              </a:extLst>
            </p:cNvPr>
            <p:cNvGrpSpPr/>
            <p:nvPr/>
          </p:nvGrpSpPr>
          <p:grpSpPr>
            <a:xfrm>
              <a:off x="103044" y="-1"/>
              <a:ext cx="1220200" cy="2049885"/>
              <a:chOff x="0" y="0"/>
              <a:chExt cx="1220199" cy="2049883"/>
            </a:xfrm>
          </p:grpSpPr>
          <p:sp>
            <p:nvSpPr>
              <p:cNvPr id="1347" name="Shape">
                <a:extLst>
                  <a:ext uri="{FF2B5EF4-FFF2-40B4-BE49-F238E27FC236}">
                    <a16:creationId xmlns:a16="http://schemas.microsoft.com/office/drawing/2014/main" id="{C1D462F2-A196-3924-1CF3-7F5F1D883005}"/>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48" name="Shape">
                <a:extLst>
                  <a:ext uri="{FF2B5EF4-FFF2-40B4-BE49-F238E27FC236}">
                    <a16:creationId xmlns:a16="http://schemas.microsoft.com/office/drawing/2014/main" id="{93FE93B7-742D-B9F5-FC5E-FE9589E15072}"/>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49" name="Shape">
                <a:extLst>
                  <a:ext uri="{FF2B5EF4-FFF2-40B4-BE49-F238E27FC236}">
                    <a16:creationId xmlns:a16="http://schemas.microsoft.com/office/drawing/2014/main" id="{AD9485F3-9558-B522-A3CD-83895C9D07C4}"/>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50" name="Shape">
                <a:extLst>
                  <a:ext uri="{FF2B5EF4-FFF2-40B4-BE49-F238E27FC236}">
                    <a16:creationId xmlns:a16="http://schemas.microsoft.com/office/drawing/2014/main" id="{0E904109-D48E-DCB9-FBB9-126F7D920151}"/>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51" name="Shape">
                <a:extLst>
                  <a:ext uri="{FF2B5EF4-FFF2-40B4-BE49-F238E27FC236}">
                    <a16:creationId xmlns:a16="http://schemas.microsoft.com/office/drawing/2014/main" id="{4DD8881F-5A49-D5F7-B655-25F59CD551B4}"/>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52" name="Shape">
                <a:extLst>
                  <a:ext uri="{FF2B5EF4-FFF2-40B4-BE49-F238E27FC236}">
                    <a16:creationId xmlns:a16="http://schemas.microsoft.com/office/drawing/2014/main" id="{8855D3D6-6B56-BAF2-2442-F969366823CF}"/>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53" name="Shape">
                <a:extLst>
                  <a:ext uri="{FF2B5EF4-FFF2-40B4-BE49-F238E27FC236}">
                    <a16:creationId xmlns:a16="http://schemas.microsoft.com/office/drawing/2014/main" id="{57CDEA97-6640-4698-8C6B-DCA365C5527B}"/>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54" name="Shape">
                <a:extLst>
                  <a:ext uri="{FF2B5EF4-FFF2-40B4-BE49-F238E27FC236}">
                    <a16:creationId xmlns:a16="http://schemas.microsoft.com/office/drawing/2014/main" id="{4180E94C-7970-DD8D-9D7E-46D7115C935D}"/>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55" name="Shape">
                <a:extLst>
                  <a:ext uri="{FF2B5EF4-FFF2-40B4-BE49-F238E27FC236}">
                    <a16:creationId xmlns:a16="http://schemas.microsoft.com/office/drawing/2014/main" id="{DCF03067-2F4F-CB15-6D37-AD39B1AADFC5}"/>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356" name="Group">
            <a:extLst>
              <a:ext uri="{FF2B5EF4-FFF2-40B4-BE49-F238E27FC236}">
                <a16:creationId xmlns:a16="http://schemas.microsoft.com/office/drawing/2014/main" id="{BB1D1F71-A638-D9F5-DC24-CC4DEFECA609}"/>
              </a:ext>
            </a:extLst>
          </p:cNvPr>
          <p:cNvGrpSpPr/>
          <p:nvPr/>
        </p:nvGrpSpPr>
        <p:grpSpPr>
          <a:xfrm flipH="1">
            <a:off x="6473143" y="1780951"/>
            <a:ext cx="661623" cy="1367663"/>
            <a:chOff x="0" y="0"/>
            <a:chExt cx="1323243" cy="2735324"/>
          </a:xfrm>
        </p:grpSpPr>
        <p:sp>
          <p:nvSpPr>
            <p:cNvPr id="1357" name="Shape">
              <a:extLst>
                <a:ext uri="{FF2B5EF4-FFF2-40B4-BE49-F238E27FC236}">
                  <a16:creationId xmlns:a16="http://schemas.microsoft.com/office/drawing/2014/main" id="{F5E86D47-6107-5B6E-4ACB-6BF75CA8189D}"/>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58" name="Shape">
              <a:extLst>
                <a:ext uri="{FF2B5EF4-FFF2-40B4-BE49-F238E27FC236}">
                  <a16:creationId xmlns:a16="http://schemas.microsoft.com/office/drawing/2014/main" id="{90DB1547-87BC-3F9B-DBB8-1497562420A9}"/>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59" name="Shape">
              <a:extLst>
                <a:ext uri="{FF2B5EF4-FFF2-40B4-BE49-F238E27FC236}">
                  <a16:creationId xmlns:a16="http://schemas.microsoft.com/office/drawing/2014/main" id="{959884AA-E432-3215-DC5F-D6310674783C}"/>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60" name="Shape">
              <a:extLst>
                <a:ext uri="{FF2B5EF4-FFF2-40B4-BE49-F238E27FC236}">
                  <a16:creationId xmlns:a16="http://schemas.microsoft.com/office/drawing/2014/main" id="{5C536999-2695-56BE-8BDC-D2D02F3EFF79}"/>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61" name="Line">
              <a:extLst>
                <a:ext uri="{FF2B5EF4-FFF2-40B4-BE49-F238E27FC236}">
                  <a16:creationId xmlns:a16="http://schemas.microsoft.com/office/drawing/2014/main" id="{D3F7B91E-E1EF-C2EF-C83B-38E31F15627A}"/>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62" name="Line">
              <a:extLst>
                <a:ext uri="{FF2B5EF4-FFF2-40B4-BE49-F238E27FC236}">
                  <a16:creationId xmlns:a16="http://schemas.microsoft.com/office/drawing/2014/main" id="{6E8199F0-5BA3-15B7-BF89-3541EAD422CE}"/>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63" name="Line">
              <a:extLst>
                <a:ext uri="{FF2B5EF4-FFF2-40B4-BE49-F238E27FC236}">
                  <a16:creationId xmlns:a16="http://schemas.microsoft.com/office/drawing/2014/main" id="{47BA025B-9183-3025-346E-465E5685938F}"/>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64" name="Line">
              <a:extLst>
                <a:ext uri="{FF2B5EF4-FFF2-40B4-BE49-F238E27FC236}">
                  <a16:creationId xmlns:a16="http://schemas.microsoft.com/office/drawing/2014/main" id="{57378BCC-29CC-7E33-C04A-FB0A8D9236AC}"/>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65" name="Line">
              <a:extLst>
                <a:ext uri="{FF2B5EF4-FFF2-40B4-BE49-F238E27FC236}">
                  <a16:creationId xmlns:a16="http://schemas.microsoft.com/office/drawing/2014/main" id="{DED4C64F-2A9E-9DF5-A7AC-161C8AB49290}"/>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366" name="Group">
              <a:extLst>
                <a:ext uri="{FF2B5EF4-FFF2-40B4-BE49-F238E27FC236}">
                  <a16:creationId xmlns:a16="http://schemas.microsoft.com/office/drawing/2014/main" id="{261401FC-593F-6938-806E-A1DEB0BD79F3}"/>
                </a:ext>
              </a:extLst>
            </p:cNvPr>
            <p:cNvGrpSpPr/>
            <p:nvPr/>
          </p:nvGrpSpPr>
          <p:grpSpPr>
            <a:xfrm>
              <a:off x="103044" y="-1"/>
              <a:ext cx="1220200" cy="2049885"/>
              <a:chOff x="0" y="0"/>
              <a:chExt cx="1220199" cy="2049883"/>
            </a:xfrm>
          </p:grpSpPr>
          <p:sp>
            <p:nvSpPr>
              <p:cNvPr id="1367" name="Shape">
                <a:extLst>
                  <a:ext uri="{FF2B5EF4-FFF2-40B4-BE49-F238E27FC236}">
                    <a16:creationId xmlns:a16="http://schemas.microsoft.com/office/drawing/2014/main" id="{780FF551-AC75-0AE4-0FA0-2DC611386D17}"/>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68" name="Shape">
                <a:extLst>
                  <a:ext uri="{FF2B5EF4-FFF2-40B4-BE49-F238E27FC236}">
                    <a16:creationId xmlns:a16="http://schemas.microsoft.com/office/drawing/2014/main" id="{40C274FA-63F1-3870-3394-DD66D3CEF226}"/>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69" name="Shape">
                <a:extLst>
                  <a:ext uri="{FF2B5EF4-FFF2-40B4-BE49-F238E27FC236}">
                    <a16:creationId xmlns:a16="http://schemas.microsoft.com/office/drawing/2014/main" id="{7D31EC09-41E2-B3F3-1D11-3C2C70C6EE5A}"/>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70" name="Shape">
                <a:extLst>
                  <a:ext uri="{FF2B5EF4-FFF2-40B4-BE49-F238E27FC236}">
                    <a16:creationId xmlns:a16="http://schemas.microsoft.com/office/drawing/2014/main" id="{223F8406-E062-9750-08B1-F57F75114309}"/>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71" name="Shape">
                <a:extLst>
                  <a:ext uri="{FF2B5EF4-FFF2-40B4-BE49-F238E27FC236}">
                    <a16:creationId xmlns:a16="http://schemas.microsoft.com/office/drawing/2014/main" id="{2DD2F9E9-A86C-B308-5FF2-D23FAAE2236D}"/>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72" name="Shape">
                <a:extLst>
                  <a:ext uri="{FF2B5EF4-FFF2-40B4-BE49-F238E27FC236}">
                    <a16:creationId xmlns:a16="http://schemas.microsoft.com/office/drawing/2014/main" id="{78F41447-D620-93CF-9B95-F32BF4F2BA45}"/>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73" name="Shape">
                <a:extLst>
                  <a:ext uri="{FF2B5EF4-FFF2-40B4-BE49-F238E27FC236}">
                    <a16:creationId xmlns:a16="http://schemas.microsoft.com/office/drawing/2014/main" id="{937A1010-2437-1168-DB16-64F80E95DDFF}"/>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74" name="Shape">
                <a:extLst>
                  <a:ext uri="{FF2B5EF4-FFF2-40B4-BE49-F238E27FC236}">
                    <a16:creationId xmlns:a16="http://schemas.microsoft.com/office/drawing/2014/main" id="{E9624DF4-841B-7B9C-F139-8CE59949E37E}"/>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75" name="Shape">
                <a:extLst>
                  <a:ext uri="{FF2B5EF4-FFF2-40B4-BE49-F238E27FC236}">
                    <a16:creationId xmlns:a16="http://schemas.microsoft.com/office/drawing/2014/main" id="{9FC87628-B910-7BD1-62FC-163A47F8D6BE}"/>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376" name="Group">
            <a:extLst>
              <a:ext uri="{FF2B5EF4-FFF2-40B4-BE49-F238E27FC236}">
                <a16:creationId xmlns:a16="http://schemas.microsoft.com/office/drawing/2014/main" id="{8F29B20A-C62B-6CA2-0172-7DC2BD6AB569}"/>
              </a:ext>
            </a:extLst>
          </p:cNvPr>
          <p:cNvGrpSpPr/>
          <p:nvPr/>
        </p:nvGrpSpPr>
        <p:grpSpPr>
          <a:xfrm flipH="1">
            <a:off x="6816043" y="1780951"/>
            <a:ext cx="661623" cy="1367663"/>
            <a:chOff x="0" y="0"/>
            <a:chExt cx="1323243" cy="2735324"/>
          </a:xfrm>
        </p:grpSpPr>
        <p:sp>
          <p:nvSpPr>
            <p:cNvPr id="1377" name="Shape">
              <a:extLst>
                <a:ext uri="{FF2B5EF4-FFF2-40B4-BE49-F238E27FC236}">
                  <a16:creationId xmlns:a16="http://schemas.microsoft.com/office/drawing/2014/main" id="{519D329F-AC9B-D83B-2E31-B9EF58CA0BCE}"/>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78" name="Shape">
              <a:extLst>
                <a:ext uri="{FF2B5EF4-FFF2-40B4-BE49-F238E27FC236}">
                  <a16:creationId xmlns:a16="http://schemas.microsoft.com/office/drawing/2014/main" id="{43F52080-4E2F-E406-34D8-9E43264B293A}"/>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79" name="Shape">
              <a:extLst>
                <a:ext uri="{FF2B5EF4-FFF2-40B4-BE49-F238E27FC236}">
                  <a16:creationId xmlns:a16="http://schemas.microsoft.com/office/drawing/2014/main" id="{2766C8E3-8DCF-9A2F-2A91-44FDB5E320AF}"/>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80" name="Shape">
              <a:extLst>
                <a:ext uri="{FF2B5EF4-FFF2-40B4-BE49-F238E27FC236}">
                  <a16:creationId xmlns:a16="http://schemas.microsoft.com/office/drawing/2014/main" id="{78B366D6-02F2-E83E-6761-052AD8F32864}"/>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81" name="Line">
              <a:extLst>
                <a:ext uri="{FF2B5EF4-FFF2-40B4-BE49-F238E27FC236}">
                  <a16:creationId xmlns:a16="http://schemas.microsoft.com/office/drawing/2014/main" id="{7DB3FECE-2C28-49FD-9977-8DA8CF379E82}"/>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82" name="Line">
              <a:extLst>
                <a:ext uri="{FF2B5EF4-FFF2-40B4-BE49-F238E27FC236}">
                  <a16:creationId xmlns:a16="http://schemas.microsoft.com/office/drawing/2014/main" id="{74DC4477-17AC-80EF-99E2-0BBAD32956FD}"/>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83" name="Line">
              <a:extLst>
                <a:ext uri="{FF2B5EF4-FFF2-40B4-BE49-F238E27FC236}">
                  <a16:creationId xmlns:a16="http://schemas.microsoft.com/office/drawing/2014/main" id="{186CA1C5-CB02-D852-06F7-36C00C483EDB}"/>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84" name="Line">
              <a:extLst>
                <a:ext uri="{FF2B5EF4-FFF2-40B4-BE49-F238E27FC236}">
                  <a16:creationId xmlns:a16="http://schemas.microsoft.com/office/drawing/2014/main" id="{15D16172-4A4B-9353-1287-8B72D6503A91}"/>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85" name="Line">
              <a:extLst>
                <a:ext uri="{FF2B5EF4-FFF2-40B4-BE49-F238E27FC236}">
                  <a16:creationId xmlns:a16="http://schemas.microsoft.com/office/drawing/2014/main" id="{F34681A4-6372-D7A6-062D-6770BE9061B6}"/>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386" name="Group">
              <a:extLst>
                <a:ext uri="{FF2B5EF4-FFF2-40B4-BE49-F238E27FC236}">
                  <a16:creationId xmlns:a16="http://schemas.microsoft.com/office/drawing/2014/main" id="{3E0C9774-676B-FBBB-73AC-FE27C88B01F2}"/>
                </a:ext>
              </a:extLst>
            </p:cNvPr>
            <p:cNvGrpSpPr/>
            <p:nvPr/>
          </p:nvGrpSpPr>
          <p:grpSpPr>
            <a:xfrm>
              <a:off x="103044" y="-1"/>
              <a:ext cx="1220200" cy="2049885"/>
              <a:chOff x="0" y="0"/>
              <a:chExt cx="1220199" cy="2049883"/>
            </a:xfrm>
          </p:grpSpPr>
          <p:sp>
            <p:nvSpPr>
              <p:cNvPr id="1387" name="Shape">
                <a:extLst>
                  <a:ext uri="{FF2B5EF4-FFF2-40B4-BE49-F238E27FC236}">
                    <a16:creationId xmlns:a16="http://schemas.microsoft.com/office/drawing/2014/main" id="{A7BA2077-DC33-1C4E-4664-054374E40A2D}"/>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88" name="Shape">
                <a:extLst>
                  <a:ext uri="{FF2B5EF4-FFF2-40B4-BE49-F238E27FC236}">
                    <a16:creationId xmlns:a16="http://schemas.microsoft.com/office/drawing/2014/main" id="{E9AB6AB6-1C69-218B-6789-C72784D2D752}"/>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89" name="Shape">
                <a:extLst>
                  <a:ext uri="{FF2B5EF4-FFF2-40B4-BE49-F238E27FC236}">
                    <a16:creationId xmlns:a16="http://schemas.microsoft.com/office/drawing/2014/main" id="{D8A9E020-4FBE-0BA9-D66B-0D646F302C69}"/>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90" name="Shape">
                <a:extLst>
                  <a:ext uri="{FF2B5EF4-FFF2-40B4-BE49-F238E27FC236}">
                    <a16:creationId xmlns:a16="http://schemas.microsoft.com/office/drawing/2014/main" id="{3A0B7CE9-5A72-C2BD-8F76-A774878731E6}"/>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91" name="Shape">
                <a:extLst>
                  <a:ext uri="{FF2B5EF4-FFF2-40B4-BE49-F238E27FC236}">
                    <a16:creationId xmlns:a16="http://schemas.microsoft.com/office/drawing/2014/main" id="{1FD4C84C-A902-F3FB-3A9C-EBA1FFABD158}"/>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92" name="Shape">
                <a:extLst>
                  <a:ext uri="{FF2B5EF4-FFF2-40B4-BE49-F238E27FC236}">
                    <a16:creationId xmlns:a16="http://schemas.microsoft.com/office/drawing/2014/main" id="{12A63B8F-D12A-356C-6BAD-4C15CA38FDD5}"/>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93" name="Shape">
                <a:extLst>
                  <a:ext uri="{FF2B5EF4-FFF2-40B4-BE49-F238E27FC236}">
                    <a16:creationId xmlns:a16="http://schemas.microsoft.com/office/drawing/2014/main" id="{FC23B7E9-E4C8-CCE4-660C-F60C1E7BA4F8}"/>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94" name="Shape">
                <a:extLst>
                  <a:ext uri="{FF2B5EF4-FFF2-40B4-BE49-F238E27FC236}">
                    <a16:creationId xmlns:a16="http://schemas.microsoft.com/office/drawing/2014/main" id="{356F35C5-BF4F-3E0D-2AF6-1DAAFFA06816}"/>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395" name="Shape">
                <a:extLst>
                  <a:ext uri="{FF2B5EF4-FFF2-40B4-BE49-F238E27FC236}">
                    <a16:creationId xmlns:a16="http://schemas.microsoft.com/office/drawing/2014/main" id="{EF452175-7CCD-0A4A-7F87-E83B91B3E704}"/>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396" name="Group">
            <a:extLst>
              <a:ext uri="{FF2B5EF4-FFF2-40B4-BE49-F238E27FC236}">
                <a16:creationId xmlns:a16="http://schemas.microsoft.com/office/drawing/2014/main" id="{71CE8883-B6A7-53AD-21A6-ADC2BABF7B3D}"/>
              </a:ext>
            </a:extLst>
          </p:cNvPr>
          <p:cNvGrpSpPr/>
          <p:nvPr/>
        </p:nvGrpSpPr>
        <p:grpSpPr>
          <a:xfrm flipH="1">
            <a:off x="7146243" y="1780951"/>
            <a:ext cx="661623" cy="1367663"/>
            <a:chOff x="0" y="0"/>
            <a:chExt cx="1323243" cy="2735324"/>
          </a:xfrm>
        </p:grpSpPr>
        <p:sp>
          <p:nvSpPr>
            <p:cNvPr id="1397" name="Shape">
              <a:extLst>
                <a:ext uri="{FF2B5EF4-FFF2-40B4-BE49-F238E27FC236}">
                  <a16:creationId xmlns:a16="http://schemas.microsoft.com/office/drawing/2014/main" id="{63390DAD-CBA4-C0FD-1F42-F01F33973B78}"/>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98" name="Shape">
              <a:extLst>
                <a:ext uri="{FF2B5EF4-FFF2-40B4-BE49-F238E27FC236}">
                  <a16:creationId xmlns:a16="http://schemas.microsoft.com/office/drawing/2014/main" id="{A892318F-2A68-AAB7-7574-A4BE9B16280A}"/>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399" name="Shape">
              <a:extLst>
                <a:ext uri="{FF2B5EF4-FFF2-40B4-BE49-F238E27FC236}">
                  <a16:creationId xmlns:a16="http://schemas.microsoft.com/office/drawing/2014/main" id="{A3FACAEC-2936-B560-13C5-AA29CAAC74C1}"/>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00" name="Shape">
              <a:extLst>
                <a:ext uri="{FF2B5EF4-FFF2-40B4-BE49-F238E27FC236}">
                  <a16:creationId xmlns:a16="http://schemas.microsoft.com/office/drawing/2014/main" id="{4C472A92-E159-4B49-4C57-CB62BD31C54C}"/>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01" name="Line">
              <a:extLst>
                <a:ext uri="{FF2B5EF4-FFF2-40B4-BE49-F238E27FC236}">
                  <a16:creationId xmlns:a16="http://schemas.microsoft.com/office/drawing/2014/main" id="{AAB0C1C9-D5C6-3C00-D6B1-A445928A2942}"/>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02" name="Line">
              <a:extLst>
                <a:ext uri="{FF2B5EF4-FFF2-40B4-BE49-F238E27FC236}">
                  <a16:creationId xmlns:a16="http://schemas.microsoft.com/office/drawing/2014/main" id="{779FBDDE-E933-837D-4FA4-C0F708710024}"/>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03" name="Line">
              <a:extLst>
                <a:ext uri="{FF2B5EF4-FFF2-40B4-BE49-F238E27FC236}">
                  <a16:creationId xmlns:a16="http://schemas.microsoft.com/office/drawing/2014/main" id="{A650299C-E901-8F07-6E99-A60D64BC4992}"/>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04" name="Line">
              <a:extLst>
                <a:ext uri="{FF2B5EF4-FFF2-40B4-BE49-F238E27FC236}">
                  <a16:creationId xmlns:a16="http://schemas.microsoft.com/office/drawing/2014/main" id="{5E246B2D-B2EA-110F-674A-A45EE1AF5495}"/>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05" name="Line">
              <a:extLst>
                <a:ext uri="{FF2B5EF4-FFF2-40B4-BE49-F238E27FC236}">
                  <a16:creationId xmlns:a16="http://schemas.microsoft.com/office/drawing/2014/main" id="{038F57CF-0107-3237-F6C0-7604B91CBCD6}"/>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406" name="Group">
              <a:extLst>
                <a:ext uri="{FF2B5EF4-FFF2-40B4-BE49-F238E27FC236}">
                  <a16:creationId xmlns:a16="http://schemas.microsoft.com/office/drawing/2014/main" id="{A65B0F5A-C2F1-A71A-C006-C12B05456FA7}"/>
                </a:ext>
              </a:extLst>
            </p:cNvPr>
            <p:cNvGrpSpPr/>
            <p:nvPr/>
          </p:nvGrpSpPr>
          <p:grpSpPr>
            <a:xfrm>
              <a:off x="103044" y="-1"/>
              <a:ext cx="1220200" cy="2049885"/>
              <a:chOff x="0" y="0"/>
              <a:chExt cx="1220199" cy="2049883"/>
            </a:xfrm>
          </p:grpSpPr>
          <p:sp>
            <p:nvSpPr>
              <p:cNvPr id="1407" name="Shape">
                <a:extLst>
                  <a:ext uri="{FF2B5EF4-FFF2-40B4-BE49-F238E27FC236}">
                    <a16:creationId xmlns:a16="http://schemas.microsoft.com/office/drawing/2014/main" id="{2E7D4191-AADE-3F69-B672-4FBFF7CEF265}"/>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08" name="Shape">
                <a:extLst>
                  <a:ext uri="{FF2B5EF4-FFF2-40B4-BE49-F238E27FC236}">
                    <a16:creationId xmlns:a16="http://schemas.microsoft.com/office/drawing/2014/main" id="{9009240C-A55F-1F1E-D487-0973F85146E0}"/>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09" name="Shape">
                <a:extLst>
                  <a:ext uri="{FF2B5EF4-FFF2-40B4-BE49-F238E27FC236}">
                    <a16:creationId xmlns:a16="http://schemas.microsoft.com/office/drawing/2014/main" id="{D8956143-7B15-F741-8CA9-9B204ADA554B}"/>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10" name="Shape">
                <a:extLst>
                  <a:ext uri="{FF2B5EF4-FFF2-40B4-BE49-F238E27FC236}">
                    <a16:creationId xmlns:a16="http://schemas.microsoft.com/office/drawing/2014/main" id="{8ECB3B8C-A82D-5101-B9E8-D5E0E33D6A23}"/>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11" name="Shape">
                <a:extLst>
                  <a:ext uri="{FF2B5EF4-FFF2-40B4-BE49-F238E27FC236}">
                    <a16:creationId xmlns:a16="http://schemas.microsoft.com/office/drawing/2014/main" id="{616A556E-6200-5F0C-62B0-9D7F9A84E9E8}"/>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12" name="Shape">
                <a:extLst>
                  <a:ext uri="{FF2B5EF4-FFF2-40B4-BE49-F238E27FC236}">
                    <a16:creationId xmlns:a16="http://schemas.microsoft.com/office/drawing/2014/main" id="{1A90934E-EBE4-D095-D6A5-3A2345FFCBFD}"/>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13" name="Shape">
                <a:extLst>
                  <a:ext uri="{FF2B5EF4-FFF2-40B4-BE49-F238E27FC236}">
                    <a16:creationId xmlns:a16="http://schemas.microsoft.com/office/drawing/2014/main" id="{134B5A3C-C6E9-4DB4-B0FB-F16D11B6A961}"/>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14" name="Shape">
                <a:extLst>
                  <a:ext uri="{FF2B5EF4-FFF2-40B4-BE49-F238E27FC236}">
                    <a16:creationId xmlns:a16="http://schemas.microsoft.com/office/drawing/2014/main" id="{B38A90A8-0FC5-148A-2788-C685BBB2E066}"/>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15" name="Shape">
                <a:extLst>
                  <a:ext uri="{FF2B5EF4-FFF2-40B4-BE49-F238E27FC236}">
                    <a16:creationId xmlns:a16="http://schemas.microsoft.com/office/drawing/2014/main" id="{27E652B4-1C31-FCF0-9C2E-1E825C2DE7B4}"/>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416" name="Group">
            <a:extLst>
              <a:ext uri="{FF2B5EF4-FFF2-40B4-BE49-F238E27FC236}">
                <a16:creationId xmlns:a16="http://schemas.microsoft.com/office/drawing/2014/main" id="{63E96347-B207-7B9A-9CBC-00B33854A13C}"/>
              </a:ext>
            </a:extLst>
          </p:cNvPr>
          <p:cNvGrpSpPr/>
          <p:nvPr/>
        </p:nvGrpSpPr>
        <p:grpSpPr>
          <a:xfrm flipH="1">
            <a:off x="7476443" y="1780951"/>
            <a:ext cx="661623" cy="1367663"/>
            <a:chOff x="0" y="0"/>
            <a:chExt cx="1323243" cy="2735324"/>
          </a:xfrm>
        </p:grpSpPr>
        <p:sp>
          <p:nvSpPr>
            <p:cNvPr id="1417" name="Shape">
              <a:extLst>
                <a:ext uri="{FF2B5EF4-FFF2-40B4-BE49-F238E27FC236}">
                  <a16:creationId xmlns:a16="http://schemas.microsoft.com/office/drawing/2014/main" id="{3A47089D-FAB4-C44D-94A4-59C694E0CDF5}"/>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18" name="Shape">
              <a:extLst>
                <a:ext uri="{FF2B5EF4-FFF2-40B4-BE49-F238E27FC236}">
                  <a16:creationId xmlns:a16="http://schemas.microsoft.com/office/drawing/2014/main" id="{418AD437-01BD-B27F-4759-C71B24A4A869}"/>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19" name="Shape">
              <a:extLst>
                <a:ext uri="{FF2B5EF4-FFF2-40B4-BE49-F238E27FC236}">
                  <a16:creationId xmlns:a16="http://schemas.microsoft.com/office/drawing/2014/main" id="{7BB90FA2-8D45-EDDC-CB2B-8B53B8F9775F}"/>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20" name="Shape">
              <a:extLst>
                <a:ext uri="{FF2B5EF4-FFF2-40B4-BE49-F238E27FC236}">
                  <a16:creationId xmlns:a16="http://schemas.microsoft.com/office/drawing/2014/main" id="{57302395-0DA8-329E-AE88-1A79FAEEB5C7}"/>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21" name="Line">
              <a:extLst>
                <a:ext uri="{FF2B5EF4-FFF2-40B4-BE49-F238E27FC236}">
                  <a16:creationId xmlns:a16="http://schemas.microsoft.com/office/drawing/2014/main" id="{9728D634-592A-8E3A-97B6-3C72B47335A4}"/>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22" name="Line">
              <a:extLst>
                <a:ext uri="{FF2B5EF4-FFF2-40B4-BE49-F238E27FC236}">
                  <a16:creationId xmlns:a16="http://schemas.microsoft.com/office/drawing/2014/main" id="{FD633607-A673-00CB-CBD7-399FA795E9DB}"/>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23" name="Line">
              <a:extLst>
                <a:ext uri="{FF2B5EF4-FFF2-40B4-BE49-F238E27FC236}">
                  <a16:creationId xmlns:a16="http://schemas.microsoft.com/office/drawing/2014/main" id="{CD5E4CDA-7016-BE0C-C9FC-BCCD0833DE0F}"/>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24" name="Line">
              <a:extLst>
                <a:ext uri="{FF2B5EF4-FFF2-40B4-BE49-F238E27FC236}">
                  <a16:creationId xmlns:a16="http://schemas.microsoft.com/office/drawing/2014/main" id="{738C216C-C333-DB9A-97FE-1953DB2FDD39}"/>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425" name="Line">
              <a:extLst>
                <a:ext uri="{FF2B5EF4-FFF2-40B4-BE49-F238E27FC236}">
                  <a16:creationId xmlns:a16="http://schemas.microsoft.com/office/drawing/2014/main" id="{C2595CDD-9500-2AAC-25AE-8CDB57746D35}"/>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426" name="Group">
              <a:extLst>
                <a:ext uri="{FF2B5EF4-FFF2-40B4-BE49-F238E27FC236}">
                  <a16:creationId xmlns:a16="http://schemas.microsoft.com/office/drawing/2014/main" id="{DF359E4F-059E-EAAC-2DDA-47A1F06027EB}"/>
                </a:ext>
              </a:extLst>
            </p:cNvPr>
            <p:cNvGrpSpPr/>
            <p:nvPr/>
          </p:nvGrpSpPr>
          <p:grpSpPr>
            <a:xfrm>
              <a:off x="103044" y="-1"/>
              <a:ext cx="1220200" cy="2049885"/>
              <a:chOff x="0" y="0"/>
              <a:chExt cx="1220199" cy="2049883"/>
            </a:xfrm>
          </p:grpSpPr>
          <p:sp>
            <p:nvSpPr>
              <p:cNvPr id="1427" name="Shape">
                <a:extLst>
                  <a:ext uri="{FF2B5EF4-FFF2-40B4-BE49-F238E27FC236}">
                    <a16:creationId xmlns:a16="http://schemas.microsoft.com/office/drawing/2014/main" id="{D1366F51-1726-D732-A602-94E78B9FFD05}"/>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28" name="Shape">
                <a:extLst>
                  <a:ext uri="{FF2B5EF4-FFF2-40B4-BE49-F238E27FC236}">
                    <a16:creationId xmlns:a16="http://schemas.microsoft.com/office/drawing/2014/main" id="{761FB9F5-87B1-6388-A442-9371DD18C869}"/>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29" name="Shape">
                <a:extLst>
                  <a:ext uri="{FF2B5EF4-FFF2-40B4-BE49-F238E27FC236}">
                    <a16:creationId xmlns:a16="http://schemas.microsoft.com/office/drawing/2014/main" id="{B2E68E28-64D2-5470-9BD9-7BD9C6585563}"/>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30" name="Shape">
                <a:extLst>
                  <a:ext uri="{FF2B5EF4-FFF2-40B4-BE49-F238E27FC236}">
                    <a16:creationId xmlns:a16="http://schemas.microsoft.com/office/drawing/2014/main" id="{F327A80C-C647-6701-6252-02B5712B67AC}"/>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31" name="Shape">
                <a:extLst>
                  <a:ext uri="{FF2B5EF4-FFF2-40B4-BE49-F238E27FC236}">
                    <a16:creationId xmlns:a16="http://schemas.microsoft.com/office/drawing/2014/main" id="{CF5C8DB7-4A63-8273-9F86-859AFF4E08F5}"/>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32" name="Shape">
                <a:extLst>
                  <a:ext uri="{FF2B5EF4-FFF2-40B4-BE49-F238E27FC236}">
                    <a16:creationId xmlns:a16="http://schemas.microsoft.com/office/drawing/2014/main" id="{44764292-E9EA-60C5-AFCE-1C1E206D1722}"/>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33" name="Shape">
                <a:extLst>
                  <a:ext uri="{FF2B5EF4-FFF2-40B4-BE49-F238E27FC236}">
                    <a16:creationId xmlns:a16="http://schemas.microsoft.com/office/drawing/2014/main" id="{E4398A40-410E-47EA-32A1-6738465B9E8C}"/>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34" name="Shape">
                <a:extLst>
                  <a:ext uri="{FF2B5EF4-FFF2-40B4-BE49-F238E27FC236}">
                    <a16:creationId xmlns:a16="http://schemas.microsoft.com/office/drawing/2014/main" id="{970DF888-58B4-8E16-88ED-170D671919FD}"/>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435" name="Shape">
                <a:extLst>
                  <a:ext uri="{FF2B5EF4-FFF2-40B4-BE49-F238E27FC236}">
                    <a16:creationId xmlns:a16="http://schemas.microsoft.com/office/drawing/2014/main" id="{CA75A7A7-67B0-DE71-37F2-31A8D0FBBDC7}"/>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516" name="Group">
            <a:extLst>
              <a:ext uri="{FF2B5EF4-FFF2-40B4-BE49-F238E27FC236}">
                <a16:creationId xmlns:a16="http://schemas.microsoft.com/office/drawing/2014/main" id="{412DFD43-A084-3AF2-0418-8417530BFD1F}"/>
              </a:ext>
            </a:extLst>
          </p:cNvPr>
          <p:cNvGrpSpPr/>
          <p:nvPr/>
        </p:nvGrpSpPr>
        <p:grpSpPr>
          <a:xfrm flipH="1">
            <a:off x="7720377" y="3170593"/>
            <a:ext cx="661623" cy="1367663"/>
            <a:chOff x="0" y="0"/>
            <a:chExt cx="1323243" cy="2735324"/>
          </a:xfrm>
        </p:grpSpPr>
        <p:sp>
          <p:nvSpPr>
            <p:cNvPr id="1517" name="Shape">
              <a:extLst>
                <a:ext uri="{FF2B5EF4-FFF2-40B4-BE49-F238E27FC236}">
                  <a16:creationId xmlns:a16="http://schemas.microsoft.com/office/drawing/2014/main" id="{8DB17DB4-7814-9049-1828-482CE87B23AD}"/>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18" name="Shape">
              <a:extLst>
                <a:ext uri="{FF2B5EF4-FFF2-40B4-BE49-F238E27FC236}">
                  <a16:creationId xmlns:a16="http://schemas.microsoft.com/office/drawing/2014/main" id="{9D7BF396-BFDF-201C-28F4-2B33F3D56C68}"/>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19" name="Shape">
              <a:extLst>
                <a:ext uri="{FF2B5EF4-FFF2-40B4-BE49-F238E27FC236}">
                  <a16:creationId xmlns:a16="http://schemas.microsoft.com/office/drawing/2014/main" id="{6D942A28-BF36-946C-C4BB-952F4DF38A2E}"/>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20" name="Shape">
              <a:extLst>
                <a:ext uri="{FF2B5EF4-FFF2-40B4-BE49-F238E27FC236}">
                  <a16:creationId xmlns:a16="http://schemas.microsoft.com/office/drawing/2014/main" id="{AE62022E-89CA-DCE8-545B-68B001AA5FAB}"/>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21" name="Line">
              <a:extLst>
                <a:ext uri="{FF2B5EF4-FFF2-40B4-BE49-F238E27FC236}">
                  <a16:creationId xmlns:a16="http://schemas.microsoft.com/office/drawing/2014/main" id="{C36E7585-6A57-0D5C-3343-D010797A31B4}"/>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22" name="Line">
              <a:extLst>
                <a:ext uri="{FF2B5EF4-FFF2-40B4-BE49-F238E27FC236}">
                  <a16:creationId xmlns:a16="http://schemas.microsoft.com/office/drawing/2014/main" id="{06A825E1-7612-1170-2D16-D461A9331407}"/>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23" name="Line">
              <a:extLst>
                <a:ext uri="{FF2B5EF4-FFF2-40B4-BE49-F238E27FC236}">
                  <a16:creationId xmlns:a16="http://schemas.microsoft.com/office/drawing/2014/main" id="{079C25B6-DD2B-B7D6-1BD0-7114A9DF940D}"/>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24" name="Line">
              <a:extLst>
                <a:ext uri="{FF2B5EF4-FFF2-40B4-BE49-F238E27FC236}">
                  <a16:creationId xmlns:a16="http://schemas.microsoft.com/office/drawing/2014/main" id="{11FF8FD3-F5C7-7A3B-9F87-3F90A0A85CEF}"/>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25" name="Line">
              <a:extLst>
                <a:ext uri="{FF2B5EF4-FFF2-40B4-BE49-F238E27FC236}">
                  <a16:creationId xmlns:a16="http://schemas.microsoft.com/office/drawing/2014/main" id="{46190E12-BEF4-B2C5-F1C3-1190D0935463}"/>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526" name="Group">
              <a:extLst>
                <a:ext uri="{FF2B5EF4-FFF2-40B4-BE49-F238E27FC236}">
                  <a16:creationId xmlns:a16="http://schemas.microsoft.com/office/drawing/2014/main" id="{991FAA22-DF21-D946-22BF-EE8C1C31E3EA}"/>
                </a:ext>
              </a:extLst>
            </p:cNvPr>
            <p:cNvGrpSpPr/>
            <p:nvPr/>
          </p:nvGrpSpPr>
          <p:grpSpPr>
            <a:xfrm>
              <a:off x="103044" y="-1"/>
              <a:ext cx="1220200" cy="2049885"/>
              <a:chOff x="0" y="0"/>
              <a:chExt cx="1220199" cy="2049883"/>
            </a:xfrm>
          </p:grpSpPr>
          <p:sp>
            <p:nvSpPr>
              <p:cNvPr id="1527" name="Shape">
                <a:extLst>
                  <a:ext uri="{FF2B5EF4-FFF2-40B4-BE49-F238E27FC236}">
                    <a16:creationId xmlns:a16="http://schemas.microsoft.com/office/drawing/2014/main" id="{9DD32FB8-FC04-B57F-E930-E6CBBEE5CAC2}"/>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28" name="Shape">
                <a:extLst>
                  <a:ext uri="{FF2B5EF4-FFF2-40B4-BE49-F238E27FC236}">
                    <a16:creationId xmlns:a16="http://schemas.microsoft.com/office/drawing/2014/main" id="{80F46BBE-1746-405F-BDE9-2D1B15830855}"/>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29" name="Shape">
                <a:extLst>
                  <a:ext uri="{FF2B5EF4-FFF2-40B4-BE49-F238E27FC236}">
                    <a16:creationId xmlns:a16="http://schemas.microsoft.com/office/drawing/2014/main" id="{F12DFF2F-2D9B-70D9-0864-CB5C52C373F7}"/>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30" name="Shape">
                <a:extLst>
                  <a:ext uri="{FF2B5EF4-FFF2-40B4-BE49-F238E27FC236}">
                    <a16:creationId xmlns:a16="http://schemas.microsoft.com/office/drawing/2014/main" id="{89F44655-9A6C-D009-41F0-9C72621BB46E}"/>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31" name="Shape">
                <a:extLst>
                  <a:ext uri="{FF2B5EF4-FFF2-40B4-BE49-F238E27FC236}">
                    <a16:creationId xmlns:a16="http://schemas.microsoft.com/office/drawing/2014/main" id="{28CFAABF-AD88-7CC9-6C61-BFA14F42FE56}"/>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32" name="Shape">
                <a:extLst>
                  <a:ext uri="{FF2B5EF4-FFF2-40B4-BE49-F238E27FC236}">
                    <a16:creationId xmlns:a16="http://schemas.microsoft.com/office/drawing/2014/main" id="{A67EDBF8-7F9C-6568-230A-6CAED9E0C9BF}"/>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33" name="Shape">
                <a:extLst>
                  <a:ext uri="{FF2B5EF4-FFF2-40B4-BE49-F238E27FC236}">
                    <a16:creationId xmlns:a16="http://schemas.microsoft.com/office/drawing/2014/main" id="{DA126740-44E3-DB4B-61B4-1CF39EAAF8DA}"/>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34" name="Shape">
                <a:extLst>
                  <a:ext uri="{FF2B5EF4-FFF2-40B4-BE49-F238E27FC236}">
                    <a16:creationId xmlns:a16="http://schemas.microsoft.com/office/drawing/2014/main" id="{4E010437-834B-DE82-E06E-F7600715492E}"/>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35" name="Shape">
                <a:extLst>
                  <a:ext uri="{FF2B5EF4-FFF2-40B4-BE49-F238E27FC236}">
                    <a16:creationId xmlns:a16="http://schemas.microsoft.com/office/drawing/2014/main" id="{9792F2E8-50F0-A05E-A25F-F185B21ABE0D}"/>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536" name="Group">
            <a:extLst>
              <a:ext uri="{FF2B5EF4-FFF2-40B4-BE49-F238E27FC236}">
                <a16:creationId xmlns:a16="http://schemas.microsoft.com/office/drawing/2014/main" id="{3B77ECE2-FFED-CF9B-3521-66C2DD80B92C}"/>
              </a:ext>
            </a:extLst>
          </p:cNvPr>
          <p:cNvGrpSpPr/>
          <p:nvPr/>
        </p:nvGrpSpPr>
        <p:grpSpPr>
          <a:xfrm flipH="1">
            <a:off x="7377477" y="3170593"/>
            <a:ext cx="661623" cy="1367663"/>
            <a:chOff x="0" y="0"/>
            <a:chExt cx="1323243" cy="2735324"/>
          </a:xfrm>
        </p:grpSpPr>
        <p:sp>
          <p:nvSpPr>
            <p:cNvPr id="1537" name="Shape">
              <a:extLst>
                <a:ext uri="{FF2B5EF4-FFF2-40B4-BE49-F238E27FC236}">
                  <a16:creationId xmlns:a16="http://schemas.microsoft.com/office/drawing/2014/main" id="{53ED498E-B868-257A-4DFE-AE077CE53C5C}"/>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38" name="Shape">
              <a:extLst>
                <a:ext uri="{FF2B5EF4-FFF2-40B4-BE49-F238E27FC236}">
                  <a16:creationId xmlns:a16="http://schemas.microsoft.com/office/drawing/2014/main" id="{3FBA51E0-66E5-3AD6-4EAB-B2A921CB31AE}"/>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39" name="Shape">
              <a:extLst>
                <a:ext uri="{FF2B5EF4-FFF2-40B4-BE49-F238E27FC236}">
                  <a16:creationId xmlns:a16="http://schemas.microsoft.com/office/drawing/2014/main" id="{911091E2-D3D9-BBAB-29AA-99C135DA1A24}"/>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40" name="Shape">
              <a:extLst>
                <a:ext uri="{FF2B5EF4-FFF2-40B4-BE49-F238E27FC236}">
                  <a16:creationId xmlns:a16="http://schemas.microsoft.com/office/drawing/2014/main" id="{7A5D0665-E5FE-DD25-4E93-DD92D68A5858}"/>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41" name="Line">
              <a:extLst>
                <a:ext uri="{FF2B5EF4-FFF2-40B4-BE49-F238E27FC236}">
                  <a16:creationId xmlns:a16="http://schemas.microsoft.com/office/drawing/2014/main" id="{DC7C6B20-E774-6F1C-6F3C-3BC9332633AB}"/>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42" name="Line">
              <a:extLst>
                <a:ext uri="{FF2B5EF4-FFF2-40B4-BE49-F238E27FC236}">
                  <a16:creationId xmlns:a16="http://schemas.microsoft.com/office/drawing/2014/main" id="{99164CCB-3833-40C8-C3B8-772EF5538609}"/>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43" name="Line">
              <a:extLst>
                <a:ext uri="{FF2B5EF4-FFF2-40B4-BE49-F238E27FC236}">
                  <a16:creationId xmlns:a16="http://schemas.microsoft.com/office/drawing/2014/main" id="{8288FC73-5E61-AE0C-3183-2343E1F0DBF0}"/>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44" name="Line">
              <a:extLst>
                <a:ext uri="{FF2B5EF4-FFF2-40B4-BE49-F238E27FC236}">
                  <a16:creationId xmlns:a16="http://schemas.microsoft.com/office/drawing/2014/main" id="{C7448C91-653C-DF8E-1179-247F61D2456F}"/>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45" name="Line">
              <a:extLst>
                <a:ext uri="{FF2B5EF4-FFF2-40B4-BE49-F238E27FC236}">
                  <a16:creationId xmlns:a16="http://schemas.microsoft.com/office/drawing/2014/main" id="{FECCD99C-C7F3-6EC6-F48D-9B484E38E626}"/>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546" name="Group">
              <a:extLst>
                <a:ext uri="{FF2B5EF4-FFF2-40B4-BE49-F238E27FC236}">
                  <a16:creationId xmlns:a16="http://schemas.microsoft.com/office/drawing/2014/main" id="{5C18F302-3F72-7D4C-7699-954D5C5BBFCB}"/>
                </a:ext>
              </a:extLst>
            </p:cNvPr>
            <p:cNvGrpSpPr/>
            <p:nvPr/>
          </p:nvGrpSpPr>
          <p:grpSpPr>
            <a:xfrm>
              <a:off x="103044" y="-1"/>
              <a:ext cx="1220200" cy="2049885"/>
              <a:chOff x="0" y="0"/>
              <a:chExt cx="1220199" cy="2049883"/>
            </a:xfrm>
          </p:grpSpPr>
          <p:sp>
            <p:nvSpPr>
              <p:cNvPr id="1547" name="Shape">
                <a:extLst>
                  <a:ext uri="{FF2B5EF4-FFF2-40B4-BE49-F238E27FC236}">
                    <a16:creationId xmlns:a16="http://schemas.microsoft.com/office/drawing/2014/main" id="{DB20C6A9-3ECC-1857-AD38-5F0B6C798DF0}"/>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48" name="Shape">
                <a:extLst>
                  <a:ext uri="{FF2B5EF4-FFF2-40B4-BE49-F238E27FC236}">
                    <a16:creationId xmlns:a16="http://schemas.microsoft.com/office/drawing/2014/main" id="{7ECD459C-A91E-032E-2671-1D02D96B65D2}"/>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49" name="Shape">
                <a:extLst>
                  <a:ext uri="{FF2B5EF4-FFF2-40B4-BE49-F238E27FC236}">
                    <a16:creationId xmlns:a16="http://schemas.microsoft.com/office/drawing/2014/main" id="{C74ACA11-75A4-384E-CFF1-8B43118C7424}"/>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50" name="Shape">
                <a:extLst>
                  <a:ext uri="{FF2B5EF4-FFF2-40B4-BE49-F238E27FC236}">
                    <a16:creationId xmlns:a16="http://schemas.microsoft.com/office/drawing/2014/main" id="{40214DEC-0639-62C6-47FF-AF89BA1D30FE}"/>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51" name="Shape">
                <a:extLst>
                  <a:ext uri="{FF2B5EF4-FFF2-40B4-BE49-F238E27FC236}">
                    <a16:creationId xmlns:a16="http://schemas.microsoft.com/office/drawing/2014/main" id="{E77DEE2D-7377-F7C5-6EA3-D28A0443CA0C}"/>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52" name="Shape">
                <a:extLst>
                  <a:ext uri="{FF2B5EF4-FFF2-40B4-BE49-F238E27FC236}">
                    <a16:creationId xmlns:a16="http://schemas.microsoft.com/office/drawing/2014/main" id="{8D090D1F-EC42-B29C-D582-B12D2CD78855}"/>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53" name="Shape">
                <a:extLst>
                  <a:ext uri="{FF2B5EF4-FFF2-40B4-BE49-F238E27FC236}">
                    <a16:creationId xmlns:a16="http://schemas.microsoft.com/office/drawing/2014/main" id="{5A49A445-8401-E592-C7F2-CC9C2BFD9754}"/>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54" name="Shape">
                <a:extLst>
                  <a:ext uri="{FF2B5EF4-FFF2-40B4-BE49-F238E27FC236}">
                    <a16:creationId xmlns:a16="http://schemas.microsoft.com/office/drawing/2014/main" id="{E1901B04-4209-28F9-B6CE-0059D7AFCDBA}"/>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55" name="Shape">
                <a:extLst>
                  <a:ext uri="{FF2B5EF4-FFF2-40B4-BE49-F238E27FC236}">
                    <a16:creationId xmlns:a16="http://schemas.microsoft.com/office/drawing/2014/main" id="{B10DD079-E8DF-8663-BA00-FD71F7B71C6B}"/>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556" name="Group">
            <a:extLst>
              <a:ext uri="{FF2B5EF4-FFF2-40B4-BE49-F238E27FC236}">
                <a16:creationId xmlns:a16="http://schemas.microsoft.com/office/drawing/2014/main" id="{D50575E0-1C8C-F268-98F7-DE13A3AFEF2D}"/>
              </a:ext>
            </a:extLst>
          </p:cNvPr>
          <p:cNvGrpSpPr/>
          <p:nvPr/>
        </p:nvGrpSpPr>
        <p:grpSpPr>
          <a:xfrm flipH="1">
            <a:off x="7059977" y="3170593"/>
            <a:ext cx="661623" cy="1367663"/>
            <a:chOff x="0" y="0"/>
            <a:chExt cx="1323243" cy="2735324"/>
          </a:xfrm>
        </p:grpSpPr>
        <p:sp>
          <p:nvSpPr>
            <p:cNvPr id="1557" name="Shape">
              <a:extLst>
                <a:ext uri="{FF2B5EF4-FFF2-40B4-BE49-F238E27FC236}">
                  <a16:creationId xmlns:a16="http://schemas.microsoft.com/office/drawing/2014/main" id="{D04E0F2E-4795-68A6-8AA1-3A443B726778}"/>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58" name="Shape">
              <a:extLst>
                <a:ext uri="{FF2B5EF4-FFF2-40B4-BE49-F238E27FC236}">
                  <a16:creationId xmlns:a16="http://schemas.microsoft.com/office/drawing/2014/main" id="{6E112C28-8FEC-CC43-8A73-BFC069126A04}"/>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59" name="Shape">
              <a:extLst>
                <a:ext uri="{FF2B5EF4-FFF2-40B4-BE49-F238E27FC236}">
                  <a16:creationId xmlns:a16="http://schemas.microsoft.com/office/drawing/2014/main" id="{C7979D03-BFDF-398F-58BD-0CA22E5DC72E}"/>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60" name="Shape">
              <a:extLst>
                <a:ext uri="{FF2B5EF4-FFF2-40B4-BE49-F238E27FC236}">
                  <a16:creationId xmlns:a16="http://schemas.microsoft.com/office/drawing/2014/main" id="{48585373-ACF9-481C-F0DC-EC531167155E}"/>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61" name="Line">
              <a:extLst>
                <a:ext uri="{FF2B5EF4-FFF2-40B4-BE49-F238E27FC236}">
                  <a16:creationId xmlns:a16="http://schemas.microsoft.com/office/drawing/2014/main" id="{8A262AEC-E25B-B891-4455-08EB57FE227C}"/>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62" name="Line">
              <a:extLst>
                <a:ext uri="{FF2B5EF4-FFF2-40B4-BE49-F238E27FC236}">
                  <a16:creationId xmlns:a16="http://schemas.microsoft.com/office/drawing/2014/main" id="{F15213AC-25B4-C0F1-7315-2C655D99C4E7}"/>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63" name="Line">
              <a:extLst>
                <a:ext uri="{FF2B5EF4-FFF2-40B4-BE49-F238E27FC236}">
                  <a16:creationId xmlns:a16="http://schemas.microsoft.com/office/drawing/2014/main" id="{7ED3B2C9-7426-B467-E954-368C8B59E91D}"/>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64" name="Line">
              <a:extLst>
                <a:ext uri="{FF2B5EF4-FFF2-40B4-BE49-F238E27FC236}">
                  <a16:creationId xmlns:a16="http://schemas.microsoft.com/office/drawing/2014/main" id="{81E050DC-0EF3-9A9A-DAF9-5BC7FCE5A276}"/>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65" name="Line">
              <a:extLst>
                <a:ext uri="{FF2B5EF4-FFF2-40B4-BE49-F238E27FC236}">
                  <a16:creationId xmlns:a16="http://schemas.microsoft.com/office/drawing/2014/main" id="{C625120D-723A-81FC-165F-4416966F095F}"/>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566" name="Group">
              <a:extLst>
                <a:ext uri="{FF2B5EF4-FFF2-40B4-BE49-F238E27FC236}">
                  <a16:creationId xmlns:a16="http://schemas.microsoft.com/office/drawing/2014/main" id="{AF80752D-9FDC-46AC-3C2A-07E01AEA7F24}"/>
                </a:ext>
              </a:extLst>
            </p:cNvPr>
            <p:cNvGrpSpPr/>
            <p:nvPr/>
          </p:nvGrpSpPr>
          <p:grpSpPr>
            <a:xfrm>
              <a:off x="103044" y="-1"/>
              <a:ext cx="1220200" cy="2049885"/>
              <a:chOff x="0" y="0"/>
              <a:chExt cx="1220199" cy="2049883"/>
            </a:xfrm>
          </p:grpSpPr>
          <p:sp>
            <p:nvSpPr>
              <p:cNvPr id="1567" name="Shape">
                <a:extLst>
                  <a:ext uri="{FF2B5EF4-FFF2-40B4-BE49-F238E27FC236}">
                    <a16:creationId xmlns:a16="http://schemas.microsoft.com/office/drawing/2014/main" id="{7F302557-9A9A-34CF-A330-53D2624F4A32}"/>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68" name="Shape">
                <a:extLst>
                  <a:ext uri="{FF2B5EF4-FFF2-40B4-BE49-F238E27FC236}">
                    <a16:creationId xmlns:a16="http://schemas.microsoft.com/office/drawing/2014/main" id="{69D8A939-EC68-A4A7-64C6-C9161AE8D0BD}"/>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69" name="Shape">
                <a:extLst>
                  <a:ext uri="{FF2B5EF4-FFF2-40B4-BE49-F238E27FC236}">
                    <a16:creationId xmlns:a16="http://schemas.microsoft.com/office/drawing/2014/main" id="{B3D4D91C-8227-ADC5-E7DA-853DFDA0B8E3}"/>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70" name="Shape">
                <a:extLst>
                  <a:ext uri="{FF2B5EF4-FFF2-40B4-BE49-F238E27FC236}">
                    <a16:creationId xmlns:a16="http://schemas.microsoft.com/office/drawing/2014/main" id="{B3BDFC2B-5B07-EB3A-1BBC-BFE4D2BD8777}"/>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71" name="Shape">
                <a:extLst>
                  <a:ext uri="{FF2B5EF4-FFF2-40B4-BE49-F238E27FC236}">
                    <a16:creationId xmlns:a16="http://schemas.microsoft.com/office/drawing/2014/main" id="{C1BA9D42-5446-0BEA-EED6-D8D5FEF01BF6}"/>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72" name="Shape">
                <a:extLst>
                  <a:ext uri="{FF2B5EF4-FFF2-40B4-BE49-F238E27FC236}">
                    <a16:creationId xmlns:a16="http://schemas.microsoft.com/office/drawing/2014/main" id="{3564D51D-B075-36EC-867E-B300A3EE6155}"/>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73" name="Shape">
                <a:extLst>
                  <a:ext uri="{FF2B5EF4-FFF2-40B4-BE49-F238E27FC236}">
                    <a16:creationId xmlns:a16="http://schemas.microsoft.com/office/drawing/2014/main" id="{49C4CDB8-016F-82B8-C68D-D2EA68467629}"/>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74" name="Shape">
                <a:extLst>
                  <a:ext uri="{FF2B5EF4-FFF2-40B4-BE49-F238E27FC236}">
                    <a16:creationId xmlns:a16="http://schemas.microsoft.com/office/drawing/2014/main" id="{6C343675-E3FB-8C72-6B7E-25606E688C21}"/>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75" name="Shape">
                <a:extLst>
                  <a:ext uri="{FF2B5EF4-FFF2-40B4-BE49-F238E27FC236}">
                    <a16:creationId xmlns:a16="http://schemas.microsoft.com/office/drawing/2014/main" id="{DA77E145-B9D6-AAA6-1434-770FA77233CB}"/>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576" name="Group">
            <a:extLst>
              <a:ext uri="{FF2B5EF4-FFF2-40B4-BE49-F238E27FC236}">
                <a16:creationId xmlns:a16="http://schemas.microsoft.com/office/drawing/2014/main" id="{359CCC6E-A6C0-F8B3-3842-EB383D2B8C17}"/>
              </a:ext>
            </a:extLst>
          </p:cNvPr>
          <p:cNvGrpSpPr/>
          <p:nvPr/>
        </p:nvGrpSpPr>
        <p:grpSpPr>
          <a:xfrm flipH="1">
            <a:off x="6717077" y="3170593"/>
            <a:ext cx="661623" cy="1367663"/>
            <a:chOff x="0" y="0"/>
            <a:chExt cx="1323243" cy="2735324"/>
          </a:xfrm>
        </p:grpSpPr>
        <p:sp>
          <p:nvSpPr>
            <p:cNvPr id="1577" name="Shape">
              <a:extLst>
                <a:ext uri="{FF2B5EF4-FFF2-40B4-BE49-F238E27FC236}">
                  <a16:creationId xmlns:a16="http://schemas.microsoft.com/office/drawing/2014/main" id="{49713530-0976-28DE-1A31-8C0C2C1749A7}"/>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78" name="Shape">
              <a:extLst>
                <a:ext uri="{FF2B5EF4-FFF2-40B4-BE49-F238E27FC236}">
                  <a16:creationId xmlns:a16="http://schemas.microsoft.com/office/drawing/2014/main" id="{F99F470A-77A2-BA2E-C632-3681555949E4}"/>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79" name="Shape">
              <a:extLst>
                <a:ext uri="{FF2B5EF4-FFF2-40B4-BE49-F238E27FC236}">
                  <a16:creationId xmlns:a16="http://schemas.microsoft.com/office/drawing/2014/main" id="{FC65E8E9-6DFE-D3C7-4678-4FABC2DFEFC5}"/>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80" name="Shape">
              <a:extLst>
                <a:ext uri="{FF2B5EF4-FFF2-40B4-BE49-F238E27FC236}">
                  <a16:creationId xmlns:a16="http://schemas.microsoft.com/office/drawing/2014/main" id="{EFCA31FC-9DD6-26D5-E92B-3FE56CD9FA02}"/>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81" name="Line">
              <a:extLst>
                <a:ext uri="{FF2B5EF4-FFF2-40B4-BE49-F238E27FC236}">
                  <a16:creationId xmlns:a16="http://schemas.microsoft.com/office/drawing/2014/main" id="{E71F7CB9-A9C2-9BB8-D96E-C90D7CE3BDC8}"/>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82" name="Line">
              <a:extLst>
                <a:ext uri="{FF2B5EF4-FFF2-40B4-BE49-F238E27FC236}">
                  <a16:creationId xmlns:a16="http://schemas.microsoft.com/office/drawing/2014/main" id="{E91EE1CB-9903-4373-80BC-6DF994B143A1}"/>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83" name="Line">
              <a:extLst>
                <a:ext uri="{FF2B5EF4-FFF2-40B4-BE49-F238E27FC236}">
                  <a16:creationId xmlns:a16="http://schemas.microsoft.com/office/drawing/2014/main" id="{7E719863-6152-4DE7-0D4E-3C9C702BABB6}"/>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84" name="Line">
              <a:extLst>
                <a:ext uri="{FF2B5EF4-FFF2-40B4-BE49-F238E27FC236}">
                  <a16:creationId xmlns:a16="http://schemas.microsoft.com/office/drawing/2014/main" id="{D00C4C1E-2452-64F2-AEED-9739DD72CF59}"/>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85" name="Line">
              <a:extLst>
                <a:ext uri="{FF2B5EF4-FFF2-40B4-BE49-F238E27FC236}">
                  <a16:creationId xmlns:a16="http://schemas.microsoft.com/office/drawing/2014/main" id="{2D7362FD-D220-F431-E06E-BC4B1A2831E2}"/>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586" name="Group">
              <a:extLst>
                <a:ext uri="{FF2B5EF4-FFF2-40B4-BE49-F238E27FC236}">
                  <a16:creationId xmlns:a16="http://schemas.microsoft.com/office/drawing/2014/main" id="{B7B457E5-525C-607F-E2E4-47B8BF615ABC}"/>
                </a:ext>
              </a:extLst>
            </p:cNvPr>
            <p:cNvGrpSpPr/>
            <p:nvPr/>
          </p:nvGrpSpPr>
          <p:grpSpPr>
            <a:xfrm>
              <a:off x="103044" y="-1"/>
              <a:ext cx="1220200" cy="2049885"/>
              <a:chOff x="0" y="0"/>
              <a:chExt cx="1220199" cy="2049883"/>
            </a:xfrm>
          </p:grpSpPr>
          <p:sp>
            <p:nvSpPr>
              <p:cNvPr id="1587" name="Shape">
                <a:extLst>
                  <a:ext uri="{FF2B5EF4-FFF2-40B4-BE49-F238E27FC236}">
                    <a16:creationId xmlns:a16="http://schemas.microsoft.com/office/drawing/2014/main" id="{AB7CEFD9-D86F-96EF-755A-44B07E1215E5}"/>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88" name="Shape">
                <a:extLst>
                  <a:ext uri="{FF2B5EF4-FFF2-40B4-BE49-F238E27FC236}">
                    <a16:creationId xmlns:a16="http://schemas.microsoft.com/office/drawing/2014/main" id="{CE220D25-DCFF-DFCE-A764-E528A12B36C9}"/>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89" name="Shape">
                <a:extLst>
                  <a:ext uri="{FF2B5EF4-FFF2-40B4-BE49-F238E27FC236}">
                    <a16:creationId xmlns:a16="http://schemas.microsoft.com/office/drawing/2014/main" id="{3851CBC6-BE09-E8BE-0FD6-1F335FCA417C}"/>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90" name="Shape">
                <a:extLst>
                  <a:ext uri="{FF2B5EF4-FFF2-40B4-BE49-F238E27FC236}">
                    <a16:creationId xmlns:a16="http://schemas.microsoft.com/office/drawing/2014/main" id="{D712E15E-0CF8-6B3B-D5C8-6546DF12FC1B}"/>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91" name="Shape">
                <a:extLst>
                  <a:ext uri="{FF2B5EF4-FFF2-40B4-BE49-F238E27FC236}">
                    <a16:creationId xmlns:a16="http://schemas.microsoft.com/office/drawing/2014/main" id="{EECBB8C8-D14D-55E3-9532-F80257E87A3C}"/>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92" name="Shape">
                <a:extLst>
                  <a:ext uri="{FF2B5EF4-FFF2-40B4-BE49-F238E27FC236}">
                    <a16:creationId xmlns:a16="http://schemas.microsoft.com/office/drawing/2014/main" id="{C85CDA6C-744A-2099-079B-BA89573474F5}"/>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93" name="Shape">
                <a:extLst>
                  <a:ext uri="{FF2B5EF4-FFF2-40B4-BE49-F238E27FC236}">
                    <a16:creationId xmlns:a16="http://schemas.microsoft.com/office/drawing/2014/main" id="{BADA6E82-6F8B-4159-6E16-2457F71E90B2}"/>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94" name="Shape">
                <a:extLst>
                  <a:ext uri="{FF2B5EF4-FFF2-40B4-BE49-F238E27FC236}">
                    <a16:creationId xmlns:a16="http://schemas.microsoft.com/office/drawing/2014/main" id="{72E07DD6-2739-6A62-2776-8253FDF20CE5}"/>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595" name="Shape">
                <a:extLst>
                  <a:ext uri="{FF2B5EF4-FFF2-40B4-BE49-F238E27FC236}">
                    <a16:creationId xmlns:a16="http://schemas.microsoft.com/office/drawing/2014/main" id="{D87C96F0-1BB3-5824-18BB-D421096CBCC6}"/>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596" name="Group">
            <a:extLst>
              <a:ext uri="{FF2B5EF4-FFF2-40B4-BE49-F238E27FC236}">
                <a16:creationId xmlns:a16="http://schemas.microsoft.com/office/drawing/2014/main" id="{F7257FA6-4CCA-2C74-CE82-B2A010A49455}"/>
              </a:ext>
            </a:extLst>
          </p:cNvPr>
          <p:cNvGrpSpPr/>
          <p:nvPr/>
        </p:nvGrpSpPr>
        <p:grpSpPr>
          <a:xfrm flipH="1">
            <a:off x="6412277" y="3170593"/>
            <a:ext cx="661623" cy="1367663"/>
            <a:chOff x="0" y="0"/>
            <a:chExt cx="1323243" cy="2735324"/>
          </a:xfrm>
        </p:grpSpPr>
        <p:sp>
          <p:nvSpPr>
            <p:cNvPr id="1597" name="Shape">
              <a:extLst>
                <a:ext uri="{FF2B5EF4-FFF2-40B4-BE49-F238E27FC236}">
                  <a16:creationId xmlns:a16="http://schemas.microsoft.com/office/drawing/2014/main" id="{79AB5803-3B01-AFBB-34C9-68BEDFA864F3}"/>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98" name="Shape">
              <a:extLst>
                <a:ext uri="{FF2B5EF4-FFF2-40B4-BE49-F238E27FC236}">
                  <a16:creationId xmlns:a16="http://schemas.microsoft.com/office/drawing/2014/main" id="{31C8F1F6-E8BC-AE2B-0A63-0F4FAFC5202D}"/>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599" name="Shape">
              <a:extLst>
                <a:ext uri="{FF2B5EF4-FFF2-40B4-BE49-F238E27FC236}">
                  <a16:creationId xmlns:a16="http://schemas.microsoft.com/office/drawing/2014/main" id="{64721EB0-7F92-DD99-8108-E7B448EC463F}"/>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00" name="Shape">
              <a:extLst>
                <a:ext uri="{FF2B5EF4-FFF2-40B4-BE49-F238E27FC236}">
                  <a16:creationId xmlns:a16="http://schemas.microsoft.com/office/drawing/2014/main" id="{41DA8990-3267-8AAD-1505-F5013DECB0C9}"/>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01" name="Line">
              <a:extLst>
                <a:ext uri="{FF2B5EF4-FFF2-40B4-BE49-F238E27FC236}">
                  <a16:creationId xmlns:a16="http://schemas.microsoft.com/office/drawing/2014/main" id="{0308AA90-D975-78AB-09FA-EA9883FB0556}"/>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02" name="Line">
              <a:extLst>
                <a:ext uri="{FF2B5EF4-FFF2-40B4-BE49-F238E27FC236}">
                  <a16:creationId xmlns:a16="http://schemas.microsoft.com/office/drawing/2014/main" id="{794FBFC1-4028-3AA9-13B3-02D753793572}"/>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03" name="Line">
              <a:extLst>
                <a:ext uri="{FF2B5EF4-FFF2-40B4-BE49-F238E27FC236}">
                  <a16:creationId xmlns:a16="http://schemas.microsoft.com/office/drawing/2014/main" id="{6E6881BC-D3DB-52CF-61D8-AFA7A099968F}"/>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04" name="Line">
              <a:extLst>
                <a:ext uri="{FF2B5EF4-FFF2-40B4-BE49-F238E27FC236}">
                  <a16:creationId xmlns:a16="http://schemas.microsoft.com/office/drawing/2014/main" id="{E8600C1C-EE38-B48F-9B6E-044D83E9D0E1}"/>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05" name="Line">
              <a:extLst>
                <a:ext uri="{FF2B5EF4-FFF2-40B4-BE49-F238E27FC236}">
                  <a16:creationId xmlns:a16="http://schemas.microsoft.com/office/drawing/2014/main" id="{ADAF0268-BAA7-4F47-9288-C1CAC958C8DE}"/>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606" name="Group">
              <a:extLst>
                <a:ext uri="{FF2B5EF4-FFF2-40B4-BE49-F238E27FC236}">
                  <a16:creationId xmlns:a16="http://schemas.microsoft.com/office/drawing/2014/main" id="{96868439-7445-AD0D-611C-5DB6592E070B}"/>
                </a:ext>
              </a:extLst>
            </p:cNvPr>
            <p:cNvGrpSpPr/>
            <p:nvPr/>
          </p:nvGrpSpPr>
          <p:grpSpPr>
            <a:xfrm>
              <a:off x="103044" y="-1"/>
              <a:ext cx="1220200" cy="2049885"/>
              <a:chOff x="0" y="0"/>
              <a:chExt cx="1220199" cy="2049883"/>
            </a:xfrm>
          </p:grpSpPr>
          <p:sp>
            <p:nvSpPr>
              <p:cNvPr id="1607" name="Shape">
                <a:extLst>
                  <a:ext uri="{FF2B5EF4-FFF2-40B4-BE49-F238E27FC236}">
                    <a16:creationId xmlns:a16="http://schemas.microsoft.com/office/drawing/2014/main" id="{34DE25EA-D472-CD7D-DED0-58DF3635174A}"/>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08" name="Shape">
                <a:extLst>
                  <a:ext uri="{FF2B5EF4-FFF2-40B4-BE49-F238E27FC236}">
                    <a16:creationId xmlns:a16="http://schemas.microsoft.com/office/drawing/2014/main" id="{D98ABDDA-7399-AD93-E48A-3454C90189B1}"/>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09" name="Shape">
                <a:extLst>
                  <a:ext uri="{FF2B5EF4-FFF2-40B4-BE49-F238E27FC236}">
                    <a16:creationId xmlns:a16="http://schemas.microsoft.com/office/drawing/2014/main" id="{88BBEEDB-5009-0BF5-FE53-7D045C41BD51}"/>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10" name="Shape">
                <a:extLst>
                  <a:ext uri="{FF2B5EF4-FFF2-40B4-BE49-F238E27FC236}">
                    <a16:creationId xmlns:a16="http://schemas.microsoft.com/office/drawing/2014/main" id="{D06CF3B9-4A49-9CE1-29B1-0744D7FA1ACE}"/>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11" name="Shape">
                <a:extLst>
                  <a:ext uri="{FF2B5EF4-FFF2-40B4-BE49-F238E27FC236}">
                    <a16:creationId xmlns:a16="http://schemas.microsoft.com/office/drawing/2014/main" id="{25085ABC-2CF1-956A-AF05-79A9911219E2}"/>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12" name="Shape">
                <a:extLst>
                  <a:ext uri="{FF2B5EF4-FFF2-40B4-BE49-F238E27FC236}">
                    <a16:creationId xmlns:a16="http://schemas.microsoft.com/office/drawing/2014/main" id="{16BD44C0-50FF-54AD-1D3C-5AD3595E23C3}"/>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13" name="Shape">
                <a:extLst>
                  <a:ext uri="{FF2B5EF4-FFF2-40B4-BE49-F238E27FC236}">
                    <a16:creationId xmlns:a16="http://schemas.microsoft.com/office/drawing/2014/main" id="{C744B0CB-EDE7-573A-8AE0-6B5DB9508D58}"/>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14" name="Shape">
                <a:extLst>
                  <a:ext uri="{FF2B5EF4-FFF2-40B4-BE49-F238E27FC236}">
                    <a16:creationId xmlns:a16="http://schemas.microsoft.com/office/drawing/2014/main" id="{3B5FDCE2-B04C-2C10-9FF9-A627C6F26BA1}"/>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15" name="Shape">
                <a:extLst>
                  <a:ext uri="{FF2B5EF4-FFF2-40B4-BE49-F238E27FC236}">
                    <a16:creationId xmlns:a16="http://schemas.microsoft.com/office/drawing/2014/main" id="{9D63706E-F793-5CF2-2106-ADAEADDCD795}"/>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616" name="Group">
            <a:extLst>
              <a:ext uri="{FF2B5EF4-FFF2-40B4-BE49-F238E27FC236}">
                <a16:creationId xmlns:a16="http://schemas.microsoft.com/office/drawing/2014/main" id="{23BA357D-9166-6F57-9320-A6B8D8D8AA7A}"/>
              </a:ext>
            </a:extLst>
          </p:cNvPr>
          <p:cNvGrpSpPr/>
          <p:nvPr/>
        </p:nvGrpSpPr>
        <p:grpSpPr>
          <a:xfrm flipH="1">
            <a:off x="6069377" y="3170593"/>
            <a:ext cx="661623" cy="1367663"/>
            <a:chOff x="0" y="0"/>
            <a:chExt cx="1323243" cy="2735324"/>
          </a:xfrm>
        </p:grpSpPr>
        <p:sp>
          <p:nvSpPr>
            <p:cNvPr id="1617" name="Shape">
              <a:extLst>
                <a:ext uri="{FF2B5EF4-FFF2-40B4-BE49-F238E27FC236}">
                  <a16:creationId xmlns:a16="http://schemas.microsoft.com/office/drawing/2014/main" id="{1A4F0EDA-0D6F-7DE6-BC54-4C572C33B927}"/>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18" name="Shape">
              <a:extLst>
                <a:ext uri="{FF2B5EF4-FFF2-40B4-BE49-F238E27FC236}">
                  <a16:creationId xmlns:a16="http://schemas.microsoft.com/office/drawing/2014/main" id="{D69AAE68-7461-25AA-68B3-7B5734DA48F0}"/>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19" name="Shape">
              <a:extLst>
                <a:ext uri="{FF2B5EF4-FFF2-40B4-BE49-F238E27FC236}">
                  <a16:creationId xmlns:a16="http://schemas.microsoft.com/office/drawing/2014/main" id="{AC3B153D-7E91-2CC0-E25C-0EE26ED4543E}"/>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20" name="Shape">
              <a:extLst>
                <a:ext uri="{FF2B5EF4-FFF2-40B4-BE49-F238E27FC236}">
                  <a16:creationId xmlns:a16="http://schemas.microsoft.com/office/drawing/2014/main" id="{D8B74C4A-2B63-D4B6-4999-42C2A65C1D9A}"/>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21" name="Line">
              <a:extLst>
                <a:ext uri="{FF2B5EF4-FFF2-40B4-BE49-F238E27FC236}">
                  <a16:creationId xmlns:a16="http://schemas.microsoft.com/office/drawing/2014/main" id="{826E85E0-2732-921D-E0B2-F0CB13D465FE}"/>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22" name="Line">
              <a:extLst>
                <a:ext uri="{FF2B5EF4-FFF2-40B4-BE49-F238E27FC236}">
                  <a16:creationId xmlns:a16="http://schemas.microsoft.com/office/drawing/2014/main" id="{78B23330-0C77-5DB6-1173-5ECB947904E0}"/>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23" name="Line">
              <a:extLst>
                <a:ext uri="{FF2B5EF4-FFF2-40B4-BE49-F238E27FC236}">
                  <a16:creationId xmlns:a16="http://schemas.microsoft.com/office/drawing/2014/main" id="{EA2DEBAF-E262-CC70-093A-3629873BBFE8}"/>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24" name="Line">
              <a:extLst>
                <a:ext uri="{FF2B5EF4-FFF2-40B4-BE49-F238E27FC236}">
                  <a16:creationId xmlns:a16="http://schemas.microsoft.com/office/drawing/2014/main" id="{B676D76D-5C98-1A5F-46A5-B3C7B63F6824}"/>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25" name="Line">
              <a:extLst>
                <a:ext uri="{FF2B5EF4-FFF2-40B4-BE49-F238E27FC236}">
                  <a16:creationId xmlns:a16="http://schemas.microsoft.com/office/drawing/2014/main" id="{0370272C-32B7-DC99-21AA-76590B2EC463}"/>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626" name="Group">
              <a:extLst>
                <a:ext uri="{FF2B5EF4-FFF2-40B4-BE49-F238E27FC236}">
                  <a16:creationId xmlns:a16="http://schemas.microsoft.com/office/drawing/2014/main" id="{37E52CB7-CC04-6B9A-5917-9B29471227EC}"/>
                </a:ext>
              </a:extLst>
            </p:cNvPr>
            <p:cNvGrpSpPr/>
            <p:nvPr/>
          </p:nvGrpSpPr>
          <p:grpSpPr>
            <a:xfrm>
              <a:off x="103044" y="-1"/>
              <a:ext cx="1220200" cy="2049885"/>
              <a:chOff x="0" y="0"/>
              <a:chExt cx="1220199" cy="2049883"/>
            </a:xfrm>
          </p:grpSpPr>
          <p:sp>
            <p:nvSpPr>
              <p:cNvPr id="1627" name="Shape">
                <a:extLst>
                  <a:ext uri="{FF2B5EF4-FFF2-40B4-BE49-F238E27FC236}">
                    <a16:creationId xmlns:a16="http://schemas.microsoft.com/office/drawing/2014/main" id="{451F79C4-12A4-7A36-9081-3F86D5A17C42}"/>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28" name="Shape">
                <a:extLst>
                  <a:ext uri="{FF2B5EF4-FFF2-40B4-BE49-F238E27FC236}">
                    <a16:creationId xmlns:a16="http://schemas.microsoft.com/office/drawing/2014/main" id="{5FD4EA42-FCEE-FF30-7685-A292BB950155}"/>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29" name="Shape">
                <a:extLst>
                  <a:ext uri="{FF2B5EF4-FFF2-40B4-BE49-F238E27FC236}">
                    <a16:creationId xmlns:a16="http://schemas.microsoft.com/office/drawing/2014/main" id="{988535FB-29F4-831F-D58B-BFC3448B02F8}"/>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30" name="Shape">
                <a:extLst>
                  <a:ext uri="{FF2B5EF4-FFF2-40B4-BE49-F238E27FC236}">
                    <a16:creationId xmlns:a16="http://schemas.microsoft.com/office/drawing/2014/main" id="{ED9E6488-D134-F361-805E-346D4065B3B4}"/>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31" name="Shape">
                <a:extLst>
                  <a:ext uri="{FF2B5EF4-FFF2-40B4-BE49-F238E27FC236}">
                    <a16:creationId xmlns:a16="http://schemas.microsoft.com/office/drawing/2014/main" id="{9AFBFB78-6ACC-8684-5BBB-DF986D5291DF}"/>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32" name="Shape">
                <a:extLst>
                  <a:ext uri="{FF2B5EF4-FFF2-40B4-BE49-F238E27FC236}">
                    <a16:creationId xmlns:a16="http://schemas.microsoft.com/office/drawing/2014/main" id="{016EE753-4AED-CF95-7BAE-25E8121A696D}"/>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33" name="Shape">
                <a:extLst>
                  <a:ext uri="{FF2B5EF4-FFF2-40B4-BE49-F238E27FC236}">
                    <a16:creationId xmlns:a16="http://schemas.microsoft.com/office/drawing/2014/main" id="{978F0B67-F114-3D50-F3F9-FF80D047353E}"/>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34" name="Shape">
                <a:extLst>
                  <a:ext uri="{FF2B5EF4-FFF2-40B4-BE49-F238E27FC236}">
                    <a16:creationId xmlns:a16="http://schemas.microsoft.com/office/drawing/2014/main" id="{AF07671E-56C7-F78A-DC52-FF8BB13EB872}"/>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35" name="Shape">
                <a:extLst>
                  <a:ext uri="{FF2B5EF4-FFF2-40B4-BE49-F238E27FC236}">
                    <a16:creationId xmlns:a16="http://schemas.microsoft.com/office/drawing/2014/main" id="{E5D96C82-1C59-E2BD-37A6-DE582FEA3316}"/>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636" name="Group">
            <a:extLst>
              <a:ext uri="{FF2B5EF4-FFF2-40B4-BE49-F238E27FC236}">
                <a16:creationId xmlns:a16="http://schemas.microsoft.com/office/drawing/2014/main" id="{8813B0BF-400F-92E6-0677-172598907029}"/>
              </a:ext>
            </a:extLst>
          </p:cNvPr>
          <p:cNvGrpSpPr/>
          <p:nvPr/>
        </p:nvGrpSpPr>
        <p:grpSpPr>
          <a:xfrm flipH="1">
            <a:off x="5713777" y="3170593"/>
            <a:ext cx="661623" cy="1367663"/>
            <a:chOff x="0" y="0"/>
            <a:chExt cx="1323243" cy="2735324"/>
          </a:xfrm>
        </p:grpSpPr>
        <p:sp>
          <p:nvSpPr>
            <p:cNvPr id="1637" name="Shape">
              <a:extLst>
                <a:ext uri="{FF2B5EF4-FFF2-40B4-BE49-F238E27FC236}">
                  <a16:creationId xmlns:a16="http://schemas.microsoft.com/office/drawing/2014/main" id="{E63D24E7-1D34-7F20-0316-0554839F2731}"/>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38" name="Shape">
              <a:extLst>
                <a:ext uri="{FF2B5EF4-FFF2-40B4-BE49-F238E27FC236}">
                  <a16:creationId xmlns:a16="http://schemas.microsoft.com/office/drawing/2014/main" id="{E36052EB-CF51-1345-75EB-34A5A0704385}"/>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39" name="Shape">
              <a:extLst>
                <a:ext uri="{FF2B5EF4-FFF2-40B4-BE49-F238E27FC236}">
                  <a16:creationId xmlns:a16="http://schemas.microsoft.com/office/drawing/2014/main" id="{CA2BBABB-C476-0AA7-4E7F-D1FE5A68813E}"/>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40" name="Shape">
              <a:extLst>
                <a:ext uri="{FF2B5EF4-FFF2-40B4-BE49-F238E27FC236}">
                  <a16:creationId xmlns:a16="http://schemas.microsoft.com/office/drawing/2014/main" id="{5F4065BB-8478-FEB8-1D36-B3CC1268E57B}"/>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41" name="Line">
              <a:extLst>
                <a:ext uri="{FF2B5EF4-FFF2-40B4-BE49-F238E27FC236}">
                  <a16:creationId xmlns:a16="http://schemas.microsoft.com/office/drawing/2014/main" id="{09A5753D-6130-32BC-7B76-A674CDE5B249}"/>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42" name="Line">
              <a:extLst>
                <a:ext uri="{FF2B5EF4-FFF2-40B4-BE49-F238E27FC236}">
                  <a16:creationId xmlns:a16="http://schemas.microsoft.com/office/drawing/2014/main" id="{151BE838-2EC3-EBFC-7286-73615C47BB45}"/>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43" name="Line">
              <a:extLst>
                <a:ext uri="{FF2B5EF4-FFF2-40B4-BE49-F238E27FC236}">
                  <a16:creationId xmlns:a16="http://schemas.microsoft.com/office/drawing/2014/main" id="{063C8996-684A-0FD4-8C72-22BB43632E57}"/>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44" name="Line">
              <a:extLst>
                <a:ext uri="{FF2B5EF4-FFF2-40B4-BE49-F238E27FC236}">
                  <a16:creationId xmlns:a16="http://schemas.microsoft.com/office/drawing/2014/main" id="{130B9ECD-FF48-DA78-E18B-58E1F5836DB5}"/>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45" name="Line">
              <a:extLst>
                <a:ext uri="{FF2B5EF4-FFF2-40B4-BE49-F238E27FC236}">
                  <a16:creationId xmlns:a16="http://schemas.microsoft.com/office/drawing/2014/main" id="{885277AF-883B-41DF-4E84-7AA5153E30D1}"/>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646" name="Group">
              <a:extLst>
                <a:ext uri="{FF2B5EF4-FFF2-40B4-BE49-F238E27FC236}">
                  <a16:creationId xmlns:a16="http://schemas.microsoft.com/office/drawing/2014/main" id="{D5B6E9E1-7834-0B51-294E-8E310DA744A8}"/>
                </a:ext>
              </a:extLst>
            </p:cNvPr>
            <p:cNvGrpSpPr/>
            <p:nvPr/>
          </p:nvGrpSpPr>
          <p:grpSpPr>
            <a:xfrm>
              <a:off x="103044" y="-1"/>
              <a:ext cx="1220200" cy="2049885"/>
              <a:chOff x="0" y="0"/>
              <a:chExt cx="1220199" cy="2049883"/>
            </a:xfrm>
          </p:grpSpPr>
          <p:sp>
            <p:nvSpPr>
              <p:cNvPr id="1647" name="Shape">
                <a:extLst>
                  <a:ext uri="{FF2B5EF4-FFF2-40B4-BE49-F238E27FC236}">
                    <a16:creationId xmlns:a16="http://schemas.microsoft.com/office/drawing/2014/main" id="{521D7102-2721-93C0-1E14-5BA6480D0536}"/>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48" name="Shape">
                <a:extLst>
                  <a:ext uri="{FF2B5EF4-FFF2-40B4-BE49-F238E27FC236}">
                    <a16:creationId xmlns:a16="http://schemas.microsoft.com/office/drawing/2014/main" id="{087E662E-D159-4C8F-3E16-167C33C6439F}"/>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49" name="Shape">
                <a:extLst>
                  <a:ext uri="{FF2B5EF4-FFF2-40B4-BE49-F238E27FC236}">
                    <a16:creationId xmlns:a16="http://schemas.microsoft.com/office/drawing/2014/main" id="{4C194E10-2A0C-3B96-23E3-1DEC7277DB75}"/>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50" name="Shape">
                <a:extLst>
                  <a:ext uri="{FF2B5EF4-FFF2-40B4-BE49-F238E27FC236}">
                    <a16:creationId xmlns:a16="http://schemas.microsoft.com/office/drawing/2014/main" id="{531A9AE1-4A22-B242-9BAA-F8AFC5680CEA}"/>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51" name="Shape">
                <a:extLst>
                  <a:ext uri="{FF2B5EF4-FFF2-40B4-BE49-F238E27FC236}">
                    <a16:creationId xmlns:a16="http://schemas.microsoft.com/office/drawing/2014/main" id="{967B2D4F-FE96-7348-BD5C-5050D2596190}"/>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52" name="Shape">
                <a:extLst>
                  <a:ext uri="{FF2B5EF4-FFF2-40B4-BE49-F238E27FC236}">
                    <a16:creationId xmlns:a16="http://schemas.microsoft.com/office/drawing/2014/main" id="{265572F2-93A0-AEE1-36C8-A9A805BB3895}"/>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53" name="Shape">
                <a:extLst>
                  <a:ext uri="{FF2B5EF4-FFF2-40B4-BE49-F238E27FC236}">
                    <a16:creationId xmlns:a16="http://schemas.microsoft.com/office/drawing/2014/main" id="{15A172E5-3F24-974E-2BFB-74B47383F0C1}"/>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54" name="Shape">
                <a:extLst>
                  <a:ext uri="{FF2B5EF4-FFF2-40B4-BE49-F238E27FC236}">
                    <a16:creationId xmlns:a16="http://schemas.microsoft.com/office/drawing/2014/main" id="{20AB033B-E48D-E98C-451D-2C9B5C105F42}"/>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55" name="Shape">
                <a:extLst>
                  <a:ext uri="{FF2B5EF4-FFF2-40B4-BE49-F238E27FC236}">
                    <a16:creationId xmlns:a16="http://schemas.microsoft.com/office/drawing/2014/main" id="{13D0745A-04DE-6DF7-38DB-76CB65B03831}"/>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656" name="Group">
            <a:extLst>
              <a:ext uri="{FF2B5EF4-FFF2-40B4-BE49-F238E27FC236}">
                <a16:creationId xmlns:a16="http://schemas.microsoft.com/office/drawing/2014/main" id="{D14E2CE9-40E1-E8A0-9472-23C96B73C3F5}"/>
              </a:ext>
            </a:extLst>
          </p:cNvPr>
          <p:cNvGrpSpPr/>
          <p:nvPr/>
        </p:nvGrpSpPr>
        <p:grpSpPr>
          <a:xfrm flipH="1">
            <a:off x="5370877" y="3170593"/>
            <a:ext cx="661623" cy="1367663"/>
            <a:chOff x="0" y="0"/>
            <a:chExt cx="1323243" cy="2735324"/>
          </a:xfrm>
        </p:grpSpPr>
        <p:sp>
          <p:nvSpPr>
            <p:cNvPr id="1657" name="Shape">
              <a:extLst>
                <a:ext uri="{FF2B5EF4-FFF2-40B4-BE49-F238E27FC236}">
                  <a16:creationId xmlns:a16="http://schemas.microsoft.com/office/drawing/2014/main" id="{C489FCEA-E204-80CD-FC51-36FBE3BA9EA8}"/>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58" name="Shape">
              <a:extLst>
                <a:ext uri="{FF2B5EF4-FFF2-40B4-BE49-F238E27FC236}">
                  <a16:creationId xmlns:a16="http://schemas.microsoft.com/office/drawing/2014/main" id="{B31100C8-680F-30E8-0C19-8D52F5A96161}"/>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59" name="Shape">
              <a:extLst>
                <a:ext uri="{FF2B5EF4-FFF2-40B4-BE49-F238E27FC236}">
                  <a16:creationId xmlns:a16="http://schemas.microsoft.com/office/drawing/2014/main" id="{E2271528-224D-B776-77E0-82D8B9F86DE6}"/>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60" name="Shape">
              <a:extLst>
                <a:ext uri="{FF2B5EF4-FFF2-40B4-BE49-F238E27FC236}">
                  <a16:creationId xmlns:a16="http://schemas.microsoft.com/office/drawing/2014/main" id="{F1FD568F-3ABC-00BA-26FE-3F57BAEA1A8C}"/>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61" name="Line">
              <a:extLst>
                <a:ext uri="{FF2B5EF4-FFF2-40B4-BE49-F238E27FC236}">
                  <a16:creationId xmlns:a16="http://schemas.microsoft.com/office/drawing/2014/main" id="{DE29DFE5-1F51-FE6E-B440-D702CF26D19D}"/>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62" name="Line">
              <a:extLst>
                <a:ext uri="{FF2B5EF4-FFF2-40B4-BE49-F238E27FC236}">
                  <a16:creationId xmlns:a16="http://schemas.microsoft.com/office/drawing/2014/main" id="{B5D48499-1D11-452F-954A-341653F8E397}"/>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63" name="Line">
              <a:extLst>
                <a:ext uri="{FF2B5EF4-FFF2-40B4-BE49-F238E27FC236}">
                  <a16:creationId xmlns:a16="http://schemas.microsoft.com/office/drawing/2014/main" id="{F9877CE9-FFED-C732-E7A0-130A34ADD029}"/>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64" name="Line">
              <a:extLst>
                <a:ext uri="{FF2B5EF4-FFF2-40B4-BE49-F238E27FC236}">
                  <a16:creationId xmlns:a16="http://schemas.microsoft.com/office/drawing/2014/main" id="{0D15E44C-D3FF-76CA-135C-2064D333B674}"/>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65" name="Line">
              <a:extLst>
                <a:ext uri="{FF2B5EF4-FFF2-40B4-BE49-F238E27FC236}">
                  <a16:creationId xmlns:a16="http://schemas.microsoft.com/office/drawing/2014/main" id="{378119BA-B16B-8ED6-917A-567EE25CE9DE}"/>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666" name="Group">
              <a:extLst>
                <a:ext uri="{FF2B5EF4-FFF2-40B4-BE49-F238E27FC236}">
                  <a16:creationId xmlns:a16="http://schemas.microsoft.com/office/drawing/2014/main" id="{3EBC187E-C2C0-20AD-79E1-AD29D81F75E9}"/>
                </a:ext>
              </a:extLst>
            </p:cNvPr>
            <p:cNvGrpSpPr/>
            <p:nvPr/>
          </p:nvGrpSpPr>
          <p:grpSpPr>
            <a:xfrm>
              <a:off x="103044" y="-1"/>
              <a:ext cx="1220200" cy="2049885"/>
              <a:chOff x="0" y="0"/>
              <a:chExt cx="1220199" cy="2049883"/>
            </a:xfrm>
          </p:grpSpPr>
          <p:sp>
            <p:nvSpPr>
              <p:cNvPr id="1667" name="Shape">
                <a:extLst>
                  <a:ext uri="{FF2B5EF4-FFF2-40B4-BE49-F238E27FC236}">
                    <a16:creationId xmlns:a16="http://schemas.microsoft.com/office/drawing/2014/main" id="{F5FD5B46-AD18-FFDE-8FC2-C5824B17419C}"/>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68" name="Shape">
                <a:extLst>
                  <a:ext uri="{FF2B5EF4-FFF2-40B4-BE49-F238E27FC236}">
                    <a16:creationId xmlns:a16="http://schemas.microsoft.com/office/drawing/2014/main" id="{2B4A69D7-377F-131C-9A16-43B0355235CD}"/>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69" name="Shape">
                <a:extLst>
                  <a:ext uri="{FF2B5EF4-FFF2-40B4-BE49-F238E27FC236}">
                    <a16:creationId xmlns:a16="http://schemas.microsoft.com/office/drawing/2014/main" id="{D194CFDA-C1A8-F163-52DE-3C574BD2F542}"/>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70" name="Shape">
                <a:extLst>
                  <a:ext uri="{FF2B5EF4-FFF2-40B4-BE49-F238E27FC236}">
                    <a16:creationId xmlns:a16="http://schemas.microsoft.com/office/drawing/2014/main" id="{3AB196F4-365D-ECFB-EF16-C31EBA08C1E3}"/>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71" name="Shape">
                <a:extLst>
                  <a:ext uri="{FF2B5EF4-FFF2-40B4-BE49-F238E27FC236}">
                    <a16:creationId xmlns:a16="http://schemas.microsoft.com/office/drawing/2014/main" id="{8194FA62-2C3C-5E1B-B4D1-AA92464F0CE2}"/>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72" name="Shape">
                <a:extLst>
                  <a:ext uri="{FF2B5EF4-FFF2-40B4-BE49-F238E27FC236}">
                    <a16:creationId xmlns:a16="http://schemas.microsoft.com/office/drawing/2014/main" id="{BD5C4E37-0314-5C29-14CA-39175B42BF17}"/>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73" name="Shape">
                <a:extLst>
                  <a:ext uri="{FF2B5EF4-FFF2-40B4-BE49-F238E27FC236}">
                    <a16:creationId xmlns:a16="http://schemas.microsoft.com/office/drawing/2014/main" id="{7F6E5E9A-A933-3E49-ED65-C4DFF83ED549}"/>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74" name="Shape">
                <a:extLst>
                  <a:ext uri="{FF2B5EF4-FFF2-40B4-BE49-F238E27FC236}">
                    <a16:creationId xmlns:a16="http://schemas.microsoft.com/office/drawing/2014/main" id="{6B61194E-9B30-085C-A78D-62D5178F9AA9}"/>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75" name="Shape">
                <a:extLst>
                  <a:ext uri="{FF2B5EF4-FFF2-40B4-BE49-F238E27FC236}">
                    <a16:creationId xmlns:a16="http://schemas.microsoft.com/office/drawing/2014/main" id="{10CB37FB-4360-B86A-91D0-6D8E754F48A8}"/>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676" name="Group">
            <a:extLst>
              <a:ext uri="{FF2B5EF4-FFF2-40B4-BE49-F238E27FC236}">
                <a16:creationId xmlns:a16="http://schemas.microsoft.com/office/drawing/2014/main" id="{A7457DF0-0869-B2B5-32B0-DD64D8EE5C56}"/>
              </a:ext>
            </a:extLst>
          </p:cNvPr>
          <p:cNvGrpSpPr/>
          <p:nvPr/>
        </p:nvGrpSpPr>
        <p:grpSpPr>
          <a:xfrm flipH="1">
            <a:off x="5066077" y="3170593"/>
            <a:ext cx="661623" cy="1367663"/>
            <a:chOff x="0" y="0"/>
            <a:chExt cx="1323243" cy="2735324"/>
          </a:xfrm>
        </p:grpSpPr>
        <p:sp>
          <p:nvSpPr>
            <p:cNvPr id="1677" name="Shape">
              <a:extLst>
                <a:ext uri="{FF2B5EF4-FFF2-40B4-BE49-F238E27FC236}">
                  <a16:creationId xmlns:a16="http://schemas.microsoft.com/office/drawing/2014/main" id="{70DB7220-818A-E012-3FB5-78C411224BD7}"/>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78" name="Shape">
              <a:extLst>
                <a:ext uri="{FF2B5EF4-FFF2-40B4-BE49-F238E27FC236}">
                  <a16:creationId xmlns:a16="http://schemas.microsoft.com/office/drawing/2014/main" id="{5D5A2D68-2BD1-13F4-C145-20D8DE828BFB}"/>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79" name="Shape">
              <a:extLst>
                <a:ext uri="{FF2B5EF4-FFF2-40B4-BE49-F238E27FC236}">
                  <a16:creationId xmlns:a16="http://schemas.microsoft.com/office/drawing/2014/main" id="{0C587D62-117B-6AD5-BDB6-91C58B676287}"/>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80" name="Shape">
              <a:extLst>
                <a:ext uri="{FF2B5EF4-FFF2-40B4-BE49-F238E27FC236}">
                  <a16:creationId xmlns:a16="http://schemas.microsoft.com/office/drawing/2014/main" id="{0BD21C58-A2DD-72D4-E8DB-A917CEC7824A}"/>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81" name="Line">
              <a:extLst>
                <a:ext uri="{FF2B5EF4-FFF2-40B4-BE49-F238E27FC236}">
                  <a16:creationId xmlns:a16="http://schemas.microsoft.com/office/drawing/2014/main" id="{76C2425A-8AF1-EB7E-3F68-0DDAD07E4686}"/>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82" name="Line">
              <a:extLst>
                <a:ext uri="{FF2B5EF4-FFF2-40B4-BE49-F238E27FC236}">
                  <a16:creationId xmlns:a16="http://schemas.microsoft.com/office/drawing/2014/main" id="{0EECED9E-3DDC-E64E-33C2-D277C6A1126D}"/>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83" name="Line">
              <a:extLst>
                <a:ext uri="{FF2B5EF4-FFF2-40B4-BE49-F238E27FC236}">
                  <a16:creationId xmlns:a16="http://schemas.microsoft.com/office/drawing/2014/main" id="{7E693D19-88FF-6240-BBD5-CF49B99434F3}"/>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84" name="Line">
              <a:extLst>
                <a:ext uri="{FF2B5EF4-FFF2-40B4-BE49-F238E27FC236}">
                  <a16:creationId xmlns:a16="http://schemas.microsoft.com/office/drawing/2014/main" id="{195B25FE-57FC-F38C-AB0A-6205D03858D0}"/>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85" name="Line">
              <a:extLst>
                <a:ext uri="{FF2B5EF4-FFF2-40B4-BE49-F238E27FC236}">
                  <a16:creationId xmlns:a16="http://schemas.microsoft.com/office/drawing/2014/main" id="{7ADCBBA1-92C9-2AE5-26DD-7AE867321C28}"/>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686" name="Group">
              <a:extLst>
                <a:ext uri="{FF2B5EF4-FFF2-40B4-BE49-F238E27FC236}">
                  <a16:creationId xmlns:a16="http://schemas.microsoft.com/office/drawing/2014/main" id="{5C3F885B-3965-3B0C-9771-EE0BB22E2C8F}"/>
                </a:ext>
              </a:extLst>
            </p:cNvPr>
            <p:cNvGrpSpPr/>
            <p:nvPr/>
          </p:nvGrpSpPr>
          <p:grpSpPr>
            <a:xfrm>
              <a:off x="103044" y="-1"/>
              <a:ext cx="1220200" cy="2049885"/>
              <a:chOff x="0" y="0"/>
              <a:chExt cx="1220199" cy="2049883"/>
            </a:xfrm>
          </p:grpSpPr>
          <p:sp>
            <p:nvSpPr>
              <p:cNvPr id="1687" name="Shape">
                <a:extLst>
                  <a:ext uri="{FF2B5EF4-FFF2-40B4-BE49-F238E27FC236}">
                    <a16:creationId xmlns:a16="http://schemas.microsoft.com/office/drawing/2014/main" id="{7F49F592-3D7F-6469-9556-D10BF3E22983}"/>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88" name="Shape">
                <a:extLst>
                  <a:ext uri="{FF2B5EF4-FFF2-40B4-BE49-F238E27FC236}">
                    <a16:creationId xmlns:a16="http://schemas.microsoft.com/office/drawing/2014/main" id="{2E10561E-B2AA-7CB1-C3A7-440742BF358F}"/>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89" name="Shape">
                <a:extLst>
                  <a:ext uri="{FF2B5EF4-FFF2-40B4-BE49-F238E27FC236}">
                    <a16:creationId xmlns:a16="http://schemas.microsoft.com/office/drawing/2014/main" id="{8169C12E-11FF-2ECC-68E1-B1E60D51AC38}"/>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90" name="Shape">
                <a:extLst>
                  <a:ext uri="{FF2B5EF4-FFF2-40B4-BE49-F238E27FC236}">
                    <a16:creationId xmlns:a16="http://schemas.microsoft.com/office/drawing/2014/main" id="{36F85585-3B17-A3A0-20D9-AE22944F9238}"/>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91" name="Shape">
                <a:extLst>
                  <a:ext uri="{FF2B5EF4-FFF2-40B4-BE49-F238E27FC236}">
                    <a16:creationId xmlns:a16="http://schemas.microsoft.com/office/drawing/2014/main" id="{8D6ABC1B-FEF1-E571-79B4-EA1F818567CF}"/>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92" name="Shape">
                <a:extLst>
                  <a:ext uri="{FF2B5EF4-FFF2-40B4-BE49-F238E27FC236}">
                    <a16:creationId xmlns:a16="http://schemas.microsoft.com/office/drawing/2014/main" id="{97822B66-D6CB-19D1-E619-A48321B00DCD}"/>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93" name="Shape">
                <a:extLst>
                  <a:ext uri="{FF2B5EF4-FFF2-40B4-BE49-F238E27FC236}">
                    <a16:creationId xmlns:a16="http://schemas.microsoft.com/office/drawing/2014/main" id="{D24097C4-32C0-FCCF-F815-F76035C521AC}"/>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94" name="Shape">
                <a:extLst>
                  <a:ext uri="{FF2B5EF4-FFF2-40B4-BE49-F238E27FC236}">
                    <a16:creationId xmlns:a16="http://schemas.microsoft.com/office/drawing/2014/main" id="{02BA2D9C-4210-440F-C947-2119C8099C03}"/>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695" name="Shape">
                <a:extLst>
                  <a:ext uri="{FF2B5EF4-FFF2-40B4-BE49-F238E27FC236}">
                    <a16:creationId xmlns:a16="http://schemas.microsoft.com/office/drawing/2014/main" id="{5E6D4EBD-748B-0922-DA37-07BBDAF700FE}"/>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696" name="Group">
            <a:extLst>
              <a:ext uri="{FF2B5EF4-FFF2-40B4-BE49-F238E27FC236}">
                <a16:creationId xmlns:a16="http://schemas.microsoft.com/office/drawing/2014/main" id="{275FF720-85C3-C9C8-0624-0B5E7FB030E9}"/>
              </a:ext>
            </a:extLst>
          </p:cNvPr>
          <p:cNvGrpSpPr/>
          <p:nvPr/>
        </p:nvGrpSpPr>
        <p:grpSpPr>
          <a:xfrm flipH="1">
            <a:off x="4723177" y="3170593"/>
            <a:ext cx="661623" cy="1367663"/>
            <a:chOff x="0" y="0"/>
            <a:chExt cx="1323243" cy="2735324"/>
          </a:xfrm>
        </p:grpSpPr>
        <p:sp>
          <p:nvSpPr>
            <p:cNvPr id="1697" name="Shape">
              <a:extLst>
                <a:ext uri="{FF2B5EF4-FFF2-40B4-BE49-F238E27FC236}">
                  <a16:creationId xmlns:a16="http://schemas.microsoft.com/office/drawing/2014/main" id="{13BA19B0-4239-C28C-D60C-8CB7B583F73B}"/>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98" name="Shape">
              <a:extLst>
                <a:ext uri="{FF2B5EF4-FFF2-40B4-BE49-F238E27FC236}">
                  <a16:creationId xmlns:a16="http://schemas.microsoft.com/office/drawing/2014/main" id="{76D642F4-3C9B-C6FB-949F-C1ED4F066847}"/>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699" name="Shape">
              <a:extLst>
                <a:ext uri="{FF2B5EF4-FFF2-40B4-BE49-F238E27FC236}">
                  <a16:creationId xmlns:a16="http://schemas.microsoft.com/office/drawing/2014/main" id="{576BFDAD-A25A-FA0A-86D5-744290536788}"/>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00" name="Shape">
              <a:extLst>
                <a:ext uri="{FF2B5EF4-FFF2-40B4-BE49-F238E27FC236}">
                  <a16:creationId xmlns:a16="http://schemas.microsoft.com/office/drawing/2014/main" id="{754267F6-FF04-A5EE-1CDE-8ED181BF2399}"/>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01" name="Line">
              <a:extLst>
                <a:ext uri="{FF2B5EF4-FFF2-40B4-BE49-F238E27FC236}">
                  <a16:creationId xmlns:a16="http://schemas.microsoft.com/office/drawing/2014/main" id="{826211DD-A59E-A85E-9FCC-344519B43336}"/>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02" name="Line">
              <a:extLst>
                <a:ext uri="{FF2B5EF4-FFF2-40B4-BE49-F238E27FC236}">
                  <a16:creationId xmlns:a16="http://schemas.microsoft.com/office/drawing/2014/main" id="{829FA843-4B6A-081A-1503-C94541FC7F97}"/>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03" name="Line">
              <a:extLst>
                <a:ext uri="{FF2B5EF4-FFF2-40B4-BE49-F238E27FC236}">
                  <a16:creationId xmlns:a16="http://schemas.microsoft.com/office/drawing/2014/main" id="{4C745227-F581-91A4-C963-19B79D7D4256}"/>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04" name="Line">
              <a:extLst>
                <a:ext uri="{FF2B5EF4-FFF2-40B4-BE49-F238E27FC236}">
                  <a16:creationId xmlns:a16="http://schemas.microsoft.com/office/drawing/2014/main" id="{8F76B226-5AE9-1251-2BA1-CFBB134B6836}"/>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05" name="Line">
              <a:extLst>
                <a:ext uri="{FF2B5EF4-FFF2-40B4-BE49-F238E27FC236}">
                  <a16:creationId xmlns:a16="http://schemas.microsoft.com/office/drawing/2014/main" id="{1B98A0B8-1BD1-6418-86D3-316A43C6B259}"/>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706" name="Group">
              <a:extLst>
                <a:ext uri="{FF2B5EF4-FFF2-40B4-BE49-F238E27FC236}">
                  <a16:creationId xmlns:a16="http://schemas.microsoft.com/office/drawing/2014/main" id="{6784E052-85FD-DE86-FEBD-77331192DD16}"/>
                </a:ext>
              </a:extLst>
            </p:cNvPr>
            <p:cNvGrpSpPr/>
            <p:nvPr/>
          </p:nvGrpSpPr>
          <p:grpSpPr>
            <a:xfrm>
              <a:off x="103044" y="-1"/>
              <a:ext cx="1220200" cy="2049885"/>
              <a:chOff x="0" y="0"/>
              <a:chExt cx="1220199" cy="2049883"/>
            </a:xfrm>
          </p:grpSpPr>
          <p:sp>
            <p:nvSpPr>
              <p:cNvPr id="1707" name="Shape">
                <a:extLst>
                  <a:ext uri="{FF2B5EF4-FFF2-40B4-BE49-F238E27FC236}">
                    <a16:creationId xmlns:a16="http://schemas.microsoft.com/office/drawing/2014/main" id="{1DBE95D5-2267-2504-F937-C55DA5FEB39F}"/>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08" name="Shape">
                <a:extLst>
                  <a:ext uri="{FF2B5EF4-FFF2-40B4-BE49-F238E27FC236}">
                    <a16:creationId xmlns:a16="http://schemas.microsoft.com/office/drawing/2014/main" id="{CEA7CB0A-9BC6-338B-2E99-1737B0453993}"/>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09" name="Shape">
                <a:extLst>
                  <a:ext uri="{FF2B5EF4-FFF2-40B4-BE49-F238E27FC236}">
                    <a16:creationId xmlns:a16="http://schemas.microsoft.com/office/drawing/2014/main" id="{6B3FFD8B-479E-5216-DF3A-505D3A980265}"/>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10" name="Shape">
                <a:extLst>
                  <a:ext uri="{FF2B5EF4-FFF2-40B4-BE49-F238E27FC236}">
                    <a16:creationId xmlns:a16="http://schemas.microsoft.com/office/drawing/2014/main" id="{0B507B14-E205-B8FA-F456-DE72C10E1073}"/>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11" name="Shape">
                <a:extLst>
                  <a:ext uri="{FF2B5EF4-FFF2-40B4-BE49-F238E27FC236}">
                    <a16:creationId xmlns:a16="http://schemas.microsoft.com/office/drawing/2014/main" id="{EEC362FC-FC3B-5B99-418D-E61E1E6F1DAB}"/>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12" name="Shape">
                <a:extLst>
                  <a:ext uri="{FF2B5EF4-FFF2-40B4-BE49-F238E27FC236}">
                    <a16:creationId xmlns:a16="http://schemas.microsoft.com/office/drawing/2014/main" id="{0D1F4CE9-A812-6A86-06F7-61BE2B8E1C6B}"/>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13" name="Shape">
                <a:extLst>
                  <a:ext uri="{FF2B5EF4-FFF2-40B4-BE49-F238E27FC236}">
                    <a16:creationId xmlns:a16="http://schemas.microsoft.com/office/drawing/2014/main" id="{50A17D80-D699-A5C8-2166-A15A38D5F0B4}"/>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14" name="Shape">
                <a:extLst>
                  <a:ext uri="{FF2B5EF4-FFF2-40B4-BE49-F238E27FC236}">
                    <a16:creationId xmlns:a16="http://schemas.microsoft.com/office/drawing/2014/main" id="{290710C7-0012-FA9E-2B11-88AA45B0F91C}"/>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15" name="Shape">
                <a:extLst>
                  <a:ext uri="{FF2B5EF4-FFF2-40B4-BE49-F238E27FC236}">
                    <a16:creationId xmlns:a16="http://schemas.microsoft.com/office/drawing/2014/main" id="{BAFED41F-4C72-5FFE-DC3A-432B51CCD7EA}"/>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716" name="Group">
            <a:extLst>
              <a:ext uri="{FF2B5EF4-FFF2-40B4-BE49-F238E27FC236}">
                <a16:creationId xmlns:a16="http://schemas.microsoft.com/office/drawing/2014/main" id="{BE6D8E2A-61BB-3E45-5DD8-4F2037C8B3DF}"/>
              </a:ext>
            </a:extLst>
          </p:cNvPr>
          <p:cNvGrpSpPr/>
          <p:nvPr/>
        </p:nvGrpSpPr>
        <p:grpSpPr>
          <a:xfrm flipH="1">
            <a:off x="4405677" y="3170593"/>
            <a:ext cx="661623" cy="1367663"/>
            <a:chOff x="0" y="0"/>
            <a:chExt cx="1323243" cy="2735324"/>
          </a:xfrm>
        </p:grpSpPr>
        <p:sp>
          <p:nvSpPr>
            <p:cNvPr id="1717" name="Shape">
              <a:extLst>
                <a:ext uri="{FF2B5EF4-FFF2-40B4-BE49-F238E27FC236}">
                  <a16:creationId xmlns:a16="http://schemas.microsoft.com/office/drawing/2014/main" id="{3F840E41-0BB4-CDC7-2BA6-F2C764EB4716}"/>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18" name="Shape">
              <a:extLst>
                <a:ext uri="{FF2B5EF4-FFF2-40B4-BE49-F238E27FC236}">
                  <a16:creationId xmlns:a16="http://schemas.microsoft.com/office/drawing/2014/main" id="{7E350192-46BE-2EF1-3A8D-03C55556113C}"/>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19" name="Shape">
              <a:extLst>
                <a:ext uri="{FF2B5EF4-FFF2-40B4-BE49-F238E27FC236}">
                  <a16:creationId xmlns:a16="http://schemas.microsoft.com/office/drawing/2014/main" id="{C349076E-855C-2000-B5DB-22EF2BD9AA52}"/>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20" name="Shape">
              <a:extLst>
                <a:ext uri="{FF2B5EF4-FFF2-40B4-BE49-F238E27FC236}">
                  <a16:creationId xmlns:a16="http://schemas.microsoft.com/office/drawing/2014/main" id="{ED7C0706-082C-8060-2FE6-AC45E492466D}"/>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21" name="Line">
              <a:extLst>
                <a:ext uri="{FF2B5EF4-FFF2-40B4-BE49-F238E27FC236}">
                  <a16:creationId xmlns:a16="http://schemas.microsoft.com/office/drawing/2014/main" id="{169CD20F-69F1-715F-0D2B-37686AF696F7}"/>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22" name="Line">
              <a:extLst>
                <a:ext uri="{FF2B5EF4-FFF2-40B4-BE49-F238E27FC236}">
                  <a16:creationId xmlns:a16="http://schemas.microsoft.com/office/drawing/2014/main" id="{0EE51545-5182-2FD2-D1C7-B450F24C8822}"/>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23" name="Line">
              <a:extLst>
                <a:ext uri="{FF2B5EF4-FFF2-40B4-BE49-F238E27FC236}">
                  <a16:creationId xmlns:a16="http://schemas.microsoft.com/office/drawing/2014/main" id="{EB63F952-A20F-F95A-BFDD-4D19E8C41729}"/>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24" name="Line">
              <a:extLst>
                <a:ext uri="{FF2B5EF4-FFF2-40B4-BE49-F238E27FC236}">
                  <a16:creationId xmlns:a16="http://schemas.microsoft.com/office/drawing/2014/main" id="{6BF46E1E-1167-A4F3-1518-BB94EE1C8540}"/>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25" name="Line">
              <a:extLst>
                <a:ext uri="{FF2B5EF4-FFF2-40B4-BE49-F238E27FC236}">
                  <a16:creationId xmlns:a16="http://schemas.microsoft.com/office/drawing/2014/main" id="{6E6660BE-06C5-A22A-57D3-852226EC2E01}"/>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726" name="Group">
              <a:extLst>
                <a:ext uri="{FF2B5EF4-FFF2-40B4-BE49-F238E27FC236}">
                  <a16:creationId xmlns:a16="http://schemas.microsoft.com/office/drawing/2014/main" id="{A362374A-96C4-ED11-0730-5E7FC3C5493C}"/>
                </a:ext>
              </a:extLst>
            </p:cNvPr>
            <p:cNvGrpSpPr/>
            <p:nvPr/>
          </p:nvGrpSpPr>
          <p:grpSpPr>
            <a:xfrm>
              <a:off x="103044" y="-1"/>
              <a:ext cx="1220200" cy="2049885"/>
              <a:chOff x="0" y="0"/>
              <a:chExt cx="1220199" cy="2049883"/>
            </a:xfrm>
          </p:grpSpPr>
          <p:sp>
            <p:nvSpPr>
              <p:cNvPr id="1727" name="Shape">
                <a:extLst>
                  <a:ext uri="{FF2B5EF4-FFF2-40B4-BE49-F238E27FC236}">
                    <a16:creationId xmlns:a16="http://schemas.microsoft.com/office/drawing/2014/main" id="{55AB944C-20F6-5FE4-BE0B-B5BB501B4A53}"/>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28" name="Shape">
                <a:extLst>
                  <a:ext uri="{FF2B5EF4-FFF2-40B4-BE49-F238E27FC236}">
                    <a16:creationId xmlns:a16="http://schemas.microsoft.com/office/drawing/2014/main" id="{8D18CA15-5A39-869C-F84A-1390B658BB0F}"/>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29" name="Shape">
                <a:extLst>
                  <a:ext uri="{FF2B5EF4-FFF2-40B4-BE49-F238E27FC236}">
                    <a16:creationId xmlns:a16="http://schemas.microsoft.com/office/drawing/2014/main" id="{3C0B7E7A-DD03-EBC2-0690-FBCB8EFC7E3C}"/>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30" name="Shape">
                <a:extLst>
                  <a:ext uri="{FF2B5EF4-FFF2-40B4-BE49-F238E27FC236}">
                    <a16:creationId xmlns:a16="http://schemas.microsoft.com/office/drawing/2014/main" id="{0B9A03BB-D560-A7DE-EEA4-2114D820ADAF}"/>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31" name="Shape">
                <a:extLst>
                  <a:ext uri="{FF2B5EF4-FFF2-40B4-BE49-F238E27FC236}">
                    <a16:creationId xmlns:a16="http://schemas.microsoft.com/office/drawing/2014/main" id="{A49BC4EB-8DE8-4F8C-C9C9-28AD84E85011}"/>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32" name="Shape">
                <a:extLst>
                  <a:ext uri="{FF2B5EF4-FFF2-40B4-BE49-F238E27FC236}">
                    <a16:creationId xmlns:a16="http://schemas.microsoft.com/office/drawing/2014/main" id="{3E2BB382-C67C-B16E-FF38-F3D8090F1C8F}"/>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33" name="Shape">
                <a:extLst>
                  <a:ext uri="{FF2B5EF4-FFF2-40B4-BE49-F238E27FC236}">
                    <a16:creationId xmlns:a16="http://schemas.microsoft.com/office/drawing/2014/main" id="{B4EF994C-495F-F85D-DEC9-8BDDB6ACC41F}"/>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34" name="Shape">
                <a:extLst>
                  <a:ext uri="{FF2B5EF4-FFF2-40B4-BE49-F238E27FC236}">
                    <a16:creationId xmlns:a16="http://schemas.microsoft.com/office/drawing/2014/main" id="{25A0442B-141E-0A82-2C96-6082230B9545}"/>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35" name="Shape">
                <a:extLst>
                  <a:ext uri="{FF2B5EF4-FFF2-40B4-BE49-F238E27FC236}">
                    <a16:creationId xmlns:a16="http://schemas.microsoft.com/office/drawing/2014/main" id="{7B328C6F-7113-9317-A0F8-D89C13B2BFF9}"/>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736" name="Group">
            <a:extLst>
              <a:ext uri="{FF2B5EF4-FFF2-40B4-BE49-F238E27FC236}">
                <a16:creationId xmlns:a16="http://schemas.microsoft.com/office/drawing/2014/main" id="{440217A8-E470-BEB7-761D-CDD23E83A687}"/>
              </a:ext>
            </a:extLst>
          </p:cNvPr>
          <p:cNvGrpSpPr/>
          <p:nvPr/>
        </p:nvGrpSpPr>
        <p:grpSpPr>
          <a:xfrm flipH="1">
            <a:off x="4062777" y="3170593"/>
            <a:ext cx="661623" cy="1367663"/>
            <a:chOff x="0" y="0"/>
            <a:chExt cx="1323243" cy="2735324"/>
          </a:xfrm>
        </p:grpSpPr>
        <p:sp>
          <p:nvSpPr>
            <p:cNvPr id="1737" name="Shape">
              <a:extLst>
                <a:ext uri="{FF2B5EF4-FFF2-40B4-BE49-F238E27FC236}">
                  <a16:creationId xmlns:a16="http://schemas.microsoft.com/office/drawing/2014/main" id="{8B76484D-D34B-52A7-772A-9B212D5CC432}"/>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38" name="Shape">
              <a:extLst>
                <a:ext uri="{FF2B5EF4-FFF2-40B4-BE49-F238E27FC236}">
                  <a16:creationId xmlns:a16="http://schemas.microsoft.com/office/drawing/2014/main" id="{079919D7-53AC-7454-9C21-9CD740949B42}"/>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39" name="Shape">
              <a:extLst>
                <a:ext uri="{FF2B5EF4-FFF2-40B4-BE49-F238E27FC236}">
                  <a16:creationId xmlns:a16="http://schemas.microsoft.com/office/drawing/2014/main" id="{2BC4DFAC-FE91-D36D-C0E9-647892423086}"/>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40" name="Shape">
              <a:extLst>
                <a:ext uri="{FF2B5EF4-FFF2-40B4-BE49-F238E27FC236}">
                  <a16:creationId xmlns:a16="http://schemas.microsoft.com/office/drawing/2014/main" id="{B280E1A4-9B02-BBCF-7911-CEF9DF166150}"/>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41" name="Line">
              <a:extLst>
                <a:ext uri="{FF2B5EF4-FFF2-40B4-BE49-F238E27FC236}">
                  <a16:creationId xmlns:a16="http://schemas.microsoft.com/office/drawing/2014/main" id="{E55E66B0-0066-8992-AA5B-F4D817867CD0}"/>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42" name="Line">
              <a:extLst>
                <a:ext uri="{FF2B5EF4-FFF2-40B4-BE49-F238E27FC236}">
                  <a16:creationId xmlns:a16="http://schemas.microsoft.com/office/drawing/2014/main" id="{043BDAAD-2E47-BCFB-BF51-FA8E7414A7EE}"/>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43" name="Line">
              <a:extLst>
                <a:ext uri="{FF2B5EF4-FFF2-40B4-BE49-F238E27FC236}">
                  <a16:creationId xmlns:a16="http://schemas.microsoft.com/office/drawing/2014/main" id="{D77C1633-1CB6-3BB0-8568-8F434F5C3D63}"/>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44" name="Line">
              <a:extLst>
                <a:ext uri="{FF2B5EF4-FFF2-40B4-BE49-F238E27FC236}">
                  <a16:creationId xmlns:a16="http://schemas.microsoft.com/office/drawing/2014/main" id="{D853B3FC-37BB-B4C2-512A-FF918600E14D}"/>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45" name="Line">
              <a:extLst>
                <a:ext uri="{FF2B5EF4-FFF2-40B4-BE49-F238E27FC236}">
                  <a16:creationId xmlns:a16="http://schemas.microsoft.com/office/drawing/2014/main" id="{D04D9F13-8052-C5A3-985E-7E69CEE07233}"/>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746" name="Group">
              <a:extLst>
                <a:ext uri="{FF2B5EF4-FFF2-40B4-BE49-F238E27FC236}">
                  <a16:creationId xmlns:a16="http://schemas.microsoft.com/office/drawing/2014/main" id="{82A8CAD4-BC1C-FF6B-125B-5A05B9633E1A}"/>
                </a:ext>
              </a:extLst>
            </p:cNvPr>
            <p:cNvGrpSpPr/>
            <p:nvPr/>
          </p:nvGrpSpPr>
          <p:grpSpPr>
            <a:xfrm>
              <a:off x="103044" y="-1"/>
              <a:ext cx="1220200" cy="2049885"/>
              <a:chOff x="0" y="0"/>
              <a:chExt cx="1220199" cy="2049883"/>
            </a:xfrm>
          </p:grpSpPr>
          <p:sp>
            <p:nvSpPr>
              <p:cNvPr id="1747" name="Shape">
                <a:extLst>
                  <a:ext uri="{FF2B5EF4-FFF2-40B4-BE49-F238E27FC236}">
                    <a16:creationId xmlns:a16="http://schemas.microsoft.com/office/drawing/2014/main" id="{72BC7698-D396-93CB-BADE-1CE77988A0BD}"/>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48" name="Shape">
                <a:extLst>
                  <a:ext uri="{FF2B5EF4-FFF2-40B4-BE49-F238E27FC236}">
                    <a16:creationId xmlns:a16="http://schemas.microsoft.com/office/drawing/2014/main" id="{F93C40E7-E2AA-C3E5-B932-D63EF86E38FD}"/>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49" name="Shape">
                <a:extLst>
                  <a:ext uri="{FF2B5EF4-FFF2-40B4-BE49-F238E27FC236}">
                    <a16:creationId xmlns:a16="http://schemas.microsoft.com/office/drawing/2014/main" id="{A185B406-A884-7D18-D834-A0747EA280BA}"/>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50" name="Shape">
                <a:extLst>
                  <a:ext uri="{FF2B5EF4-FFF2-40B4-BE49-F238E27FC236}">
                    <a16:creationId xmlns:a16="http://schemas.microsoft.com/office/drawing/2014/main" id="{9605980D-EEDA-5FF6-12A0-28F979EBC3E8}"/>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51" name="Shape">
                <a:extLst>
                  <a:ext uri="{FF2B5EF4-FFF2-40B4-BE49-F238E27FC236}">
                    <a16:creationId xmlns:a16="http://schemas.microsoft.com/office/drawing/2014/main" id="{A2A3618A-BAF5-CEE3-A310-42C9580A3F57}"/>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52" name="Shape">
                <a:extLst>
                  <a:ext uri="{FF2B5EF4-FFF2-40B4-BE49-F238E27FC236}">
                    <a16:creationId xmlns:a16="http://schemas.microsoft.com/office/drawing/2014/main" id="{40C851FB-9E2A-2F1C-53D6-36327F470CD3}"/>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53" name="Shape">
                <a:extLst>
                  <a:ext uri="{FF2B5EF4-FFF2-40B4-BE49-F238E27FC236}">
                    <a16:creationId xmlns:a16="http://schemas.microsoft.com/office/drawing/2014/main" id="{DA73EF73-716D-72D7-1819-8AD25A3F3A2B}"/>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54" name="Shape">
                <a:extLst>
                  <a:ext uri="{FF2B5EF4-FFF2-40B4-BE49-F238E27FC236}">
                    <a16:creationId xmlns:a16="http://schemas.microsoft.com/office/drawing/2014/main" id="{290CE985-C273-8AC2-6057-726D257AF6E7}"/>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55" name="Shape">
                <a:extLst>
                  <a:ext uri="{FF2B5EF4-FFF2-40B4-BE49-F238E27FC236}">
                    <a16:creationId xmlns:a16="http://schemas.microsoft.com/office/drawing/2014/main" id="{41C242E6-820A-9B39-025E-D998023A0E66}"/>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756" name="Group">
            <a:extLst>
              <a:ext uri="{FF2B5EF4-FFF2-40B4-BE49-F238E27FC236}">
                <a16:creationId xmlns:a16="http://schemas.microsoft.com/office/drawing/2014/main" id="{AE9C016B-0945-A079-B532-551A7612DAC1}"/>
              </a:ext>
            </a:extLst>
          </p:cNvPr>
          <p:cNvGrpSpPr/>
          <p:nvPr/>
        </p:nvGrpSpPr>
        <p:grpSpPr>
          <a:xfrm flipH="1">
            <a:off x="3757977" y="3170593"/>
            <a:ext cx="661623" cy="1367663"/>
            <a:chOff x="0" y="0"/>
            <a:chExt cx="1323243" cy="2735324"/>
          </a:xfrm>
        </p:grpSpPr>
        <p:sp>
          <p:nvSpPr>
            <p:cNvPr id="1757" name="Shape">
              <a:extLst>
                <a:ext uri="{FF2B5EF4-FFF2-40B4-BE49-F238E27FC236}">
                  <a16:creationId xmlns:a16="http://schemas.microsoft.com/office/drawing/2014/main" id="{C82ED7B7-AAA6-BAAD-69E8-51973E4BF46D}"/>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58" name="Shape">
              <a:extLst>
                <a:ext uri="{FF2B5EF4-FFF2-40B4-BE49-F238E27FC236}">
                  <a16:creationId xmlns:a16="http://schemas.microsoft.com/office/drawing/2014/main" id="{BB069DC7-9286-279B-3C8C-3D8855BFBA51}"/>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59" name="Shape">
              <a:extLst>
                <a:ext uri="{FF2B5EF4-FFF2-40B4-BE49-F238E27FC236}">
                  <a16:creationId xmlns:a16="http://schemas.microsoft.com/office/drawing/2014/main" id="{4DBD5332-8920-77E7-B04E-E080622ABC65}"/>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60" name="Shape">
              <a:extLst>
                <a:ext uri="{FF2B5EF4-FFF2-40B4-BE49-F238E27FC236}">
                  <a16:creationId xmlns:a16="http://schemas.microsoft.com/office/drawing/2014/main" id="{7048221D-FC13-CF38-57F4-1E9634E7BC62}"/>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61" name="Line">
              <a:extLst>
                <a:ext uri="{FF2B5EF4-FFF2-40B4-BE49-F238E27FC236}">
                  <a16:creationId xmlns:a16="http://schemas.microsoft.com/office/drawing/2014/main" id="{DBBF2189-4F47-E330-3BCD-4FA487942C34}"/>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62" name="Line">
              <a:extLst>
                <a:ext uri="{FF2B5EF4-FFF2-40B4-BE49-F238E27FC236}">
                  <a16:creationId xmlns:a16="http://schemas.microsoft.com/office/drawing/2014/main" id="{19BDBE46-3B47-3213-38B8-46132F9A787E}"/>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63" name="Line">
              <a:extLst>
                <a:ext uri="{FF2B5EF4-FFF2-40B4-BE49-F238E27FC236}">
                  <a16:creationId xmlns:a16="http://schemas.microsoft.com/office/drawing/2014/main" id="{9ACF763F-3444-14D6-7B40-44A7FD46977C}"/>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64" name="Line">
              <a:extLst>
                <a:ext uri="{FF2B5EF4-FFF2-40B4-BE49-F238E27FC236}">
                  <a16:creationId xmlns:a16="http://schemas.microsoft.com/office/drawing/2014/main" id="{BE654B51-9250-2782-C9FE-5BC9104D058B}"/>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65" name="Line">
              <a:extLst>
                <a:ext uri="{FF2B5EF4-FFF2-40B4-BE49-F238E27FC236}">
                  <a16:creationId xmlns:a16="http://schemas.microsoft.com/office/drawing/2014/main" id="{0E051BCA-1C15-691F-3FA0-B97518F2BB7B}"/>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766" name="Group">
              <a:extLst>
                <a:ext uri="{FF2B5EF4-FFF2-40B4-BE49-F238E27FC236}">
                  <a16:creationId xmlns:a16="http://schemas.microsoft.com/office/drawing/2014/main" id="{C7440115-7BD0-E784-9A0A-0C43DEB3EF92}"/>
                </a:ext>
              </a:extLst>
            </p:cNvPr>
            <p:cNvGrpSpPr/>
            <p:nvPr/>
          </p:nvGrpSpPr>
          <p:grpSpPr>
            <a:xfrm>
              <a:off x="103044" y="-1"/>
              <a:ext cx="1220200" cy="2049885"/>
              <a:chOff x="0" y="0"/>
              <a:chExt cx="1220199" cy="2049883"/>
            </a:xfrm>
          </p:grpSpPr>
          <p:sp>
            <p:nvSpPr>
              <p:cNvPr id="1767" name="Shape">
                <a:extLst>
                  <a:ext uri="{FF2B5EF4-FFF2-40B4-BE49-F238E27FC236}">
                    <a16:creationId xmlns:a16="http://schemas.microsoft.com/office/drawing/2014/main" id="{2D57D210-F56E-C3E6-2F70-1DE3AC9BCFC7}"/>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68" name="Shape">
                <a:extLst>
                  <a:ext uri="{FF2B5EF4-FFF2-40B4-BE49-F238E27FC236}">
                    <a16:creationId xmlns:a16="http://schemas.microsoft.com/office/drawing/2014/main" id="{97A61D48-0638-6DA5-7BE5-363FED809889}"/>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69" name="Shape">
                <a:extLst>
                  <a:ext uri="{FF2B5EF4-FFF2-40B4-BE49-F238E27FC236}">
                    <a16:creationId xmlns:a16="http://schemas.microsoft.com/office/drawing/2014/main" id="{0EDF8578-68EA-A2E2-006A-C0F9D805C349}"/>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70" name="Shape">
                <a:extLst>
                  <a:ext uri="{FF2B5EF4-FFF2-40B4-BE49-F238E27FC236}">
                    <a16:creationId xmlns:a16="http://schemas.microsoft.com/office/drawing/2014/main" id="{EAC31B2E-5E47-3FE8-F429-715E28B833B7}"/>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71" name="Shape">
                <a:extLst>
                  <a:ext uri="{FF2B5EF4-FFF2-40B4-BE49-F238E27FC236}">
                    <a16:creationId xmlns:a16="http://schemas.microsoft.com/office/drawing/2014/main" id="{FA63E9D3-B052-F1FC-E5D2-A557FBA2A85D}"/>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72" name="Shape">
                <a:extLst>
                  <a:ext uri="{FF2B5EF4-FFF2-40B4-BE49-F238E27FC236}">
                    <a16:creationId xmlns:a16="http://schemas.microsoft.com/office/drawing/2014/main" id="{4B99D689-D109-D0F5-7845-F08BF8DC14C8}"/>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73" name="Shape">
                <a:extLst>
                  <a:ext uri="{FF2B5EF4-FFF2-40B4-BE49-F238E27FC236}">
                    <a16:creationId xmlns:a16="http://schemas.microsoft.com/office/drawing/2014/main" id="{5AD874C5-8D6C-E6C5-4E68-E3D0AEF5772C}"/>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74" name="Shape">
                <a:extLst>
                  <a:ext uri="{FF2B5EF4-FFF2-40B4-BE49-F238E27FC236}">
                    <a16:creationId xmlns:a16="http://schemas.microsoft.com/office/drawing/2014/main" id="{4CB4B023-A005-2322-0709-9FACF7D21307}"/>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75" name="Shape">
                <a:extLst>
                  <a:ext uri="{FF2B5EF4-FFF2-40B4-BE49-F238E27FC236}">
                    <a16:creationId xmlns:a16="http://schemas.microsoft.com/office/drawing/2014/main" id="{D245374D-6E93-4EE0-14AC-D1614F6C6C9E}"/>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776" name="Group">
            <a:extLst>
              <a:ext uri="{FF2B5EF4-FFF2-40B4-BE49-F238E27FC236}">
                <a16:creationId xmlns:a16="http://schemas.microsoft.com/office/drawing/2014/main" id="{927352D6-CAC4-50FE-F64C-F51D45EF436C}"/>
              </a:ext>
            </a:extLst>
          </p:cNvPr>
          <p:cNvGrpSpPr/>
          <p:nvPr/>
        </p:nvGrpSpPr>
        <p:grpSpPr>
          <a:xfrm flipH="1">
            <a:off x="3415077" y="3170593"/>
            <a:ext cx="661623" cy="1367663"/>
            <a:chOff x="0" y="0"/>
            <a:chExt cx="1323243" cy="2735324"/>
          </a:xfrm>
        </p:grpSpPr>
        <p:sp>
          <p:nvSpPr>
            <p:cNvPr id="1777" name="Shape">
              <a:extLst>
                <a:ext uri="{FF2B5EF4-FFF2-40B4-BE49-F238E27FC236}">
                  <a16:creationId xmlns:a16="http://schemas.microsoft.com/office/drawing/2014/main" id="{BD74401E-C649-B342-1AAA-135D01ECADC7}"/>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78" name="Shape">
              <a:extLst>
                <a:ext uri="{FF2B5EF4-FFF2-40B4-BE49-F238E27FC236}">
                  <a16:creationId xmlns:a16="http://schemas.microsoft.com/office/drawing/2014/main" id="{15886D50-8F4E-35DD-0893-B7944ADDE6A9}"/>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79" name="Shape">
              <a:extLst>
                <a:ext uri="{FF2B5EF4-FFF2-40B4-BE49-F238E27FC236}">
                  <a16:creationId xmlns:a16="http://schemas.microsoft.com/office/drawing/2014/main" id="{5A25B476-8F2C-E835-D3F1-BF35F53E1781}"/>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80" name="Shape">
              <a:extLst>
                <a:ext uri="{FF2B5EF4-FFF2-40B4-BE49-F238E27FC236}">
                  <a16:creationId xmlns:a16="http://schemas.microsoft.com/office/drawing/2014/main" id="{877EE790-6F19-8396-C291-AA4666378B9A}"/>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81" name="Line">
              <a:extLst>
                <a:ext uri="{FF2B5EF4-FFF2-40B4-BE49-F238E27FC236}">
                  <a16:creationId xmlns:a16="http://schemas.microsoft.com/office/drawing/2014/main" id="{A322DC71-62BA-14A7-564C-6CB964B835D6}"/>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82" name="Line">
              <a:extLst>
                <a:ext uri="{FF2B5EF4-FFF2-40B4-BE49-F238E27FC236}">
                  <a16:creationId xmlns:a16="http://schemas.microsoft.com/office/drawing/2014/main" id="{E107B402-42BE-4D75-F044-1C155254A84C}"/>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83" name="Line">
              <a:extLst>
                <a:ext uri="{FF2B5EF4-FFF2-40B4-BE49-F238E27FC236}">
                  <a16:creationId xmlns:a16="http://schemas.microsoft.com/office/drawing/2014/main" id="{01729D04-86C7-A04E-CD66-725FE658B730}"/>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84" name="Line">
              <a:extLst>
                <a:ext uri="{FF2B5EF4-FFF2-40B4-BE49-F238E27FC236}">
                  <a16:creationId xmlns:a16="http://schemas.microsoft.com/office/drawing/2014/main" id="{1AEB6F7F-C1F1-32FB-8615-0009A9C02D99}"/>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85" name="Line">
              <a:extLst>
                <a:ext uri="{FF2B5EF4-FFF2-40B4-BE49-F238E27FC236}">
                  <a16:creationId xmlns:a16="http://schemas.microsoft.com/office/drawing/2014/main" id="{B4C8D75A-A408-5199-90F5-A69FB758D460}"/>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786" name="Group">
              <a:extLst>
                <a:ext uri="{FF2B5EF4-FFF2-40B4-BE49-F238E27FC236}">
                  <a16:creationId xmlns:a16="http://schemas.microsoft.com/office/drawing/2014/main" id="{250F2BC0-4C77-66D4-D7A8-E7C1A398C7C7}"/>
                </a:ext>
              </a:extLst>
            </p:cNvPr>
            <p:cNvGrpSpPr/>
            <p:nvPr/>
          </p:nvGrpSpPr>
          <p:grpSpPr>
            <a:xfrm>
              <a:off x="103044" y="-1"/>
              <a:ext cx="1220200" cy="2049885"/>
              <a:chOff x="0" y="0"/>
              <a:chExt cx="1220199" cy="2049883"/>
            </a:xfrm>
          </p:grpSpPr>
          <p:sp>
            <p:nvSpPr>
              <p:cNvPr id="1787" name="Shape">
                <a:extLst>
                  <a:ext uri="{FF2B5EF4-FFF2-40B4-BE49-F238E27FC236}">
                    <a16:creationId xmlns:a16="http://schemas.microsoft.com/office/drawing/2014/main" id="{BEA2BAC3-3056-CA92-7187-F7074773A116}"/>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88" name="Shape">
                <a:extLst>
                  <a:ext uri="{FF2B5EF4-FFF2-40B4-BE49-F238E27FC236}">
                    <a16:creationId xmlns:a16="http://schemas.microsoft.com/office/drawing/2014/main" id="{CB3444C2-C903-4D9E-F984-7ADA776CF7EF}"/>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89" name="Shape">
                <a:extLst>
                  <a:ext uri="{FF2B5EF4-FFF2-40B4-BE49-F238E27FC236}">
                    <a16:creationId xmlns:a16="http://schemas.microsoft.com/office/drawing/2014/main" id="{D613D07D-2B3C-3297-E859-6C1A6E61B090}"/>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90" name="Shape">
                <a:extLst>
                  <a:ext uri="{FF2B5EF4-FFF2-40B4-BE49-F238E27FC236}">
                    <a16:creationId xmlns:a16="http://schemas.microsoft.com/office/drawing/2014/main" id="{9F0AC0F4-E057-02FE-F275-4D4C4F32A7A1}"/>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91" name="Shape">
                <a:extLst>
                  <a:ext uri="{FF2B5EF4-FFF2-40B4-BE49-F238E27FC236}">
                    <a16:creationId xmlns:a16="http://schemas.microsoft.com/office/drawing/2014/main" id="{2F72CEFC-D8DC-B70D-BE5C-4B316657B60E}"/>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92" name="Shape">
                <a:extLst>
                  <a:ext uri="{FF2B5EF4-FFF2-40B4-BE49-F238E27FC236}">
                    <a16:creationId xmlns:a16="http://schemas.microsoft.com/office/drawing/2014/main" id="{820BD930-5D64-12FD-762A-4F9A7A2DC3B8}"/>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93" name="Shape">
                <a:extLst>
                  <a:ext uri="{FF2B5EF4-FFF2-40B4-BE49-F238E27FC236}">
                    <a16:creationId xmlns:a16="http://schemas.microsoft.com/office/drawing/2014/main" id="{7206E93C-8B40-C00B-EEC9-9110C787425F}"/>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94" name="Shape">
                <a:extLst>
                  <a:ext uri="{FF2B5EF4-FFF2-40B4-BE49-F238E27FC236}">
                    <a16:creationId xmlns:a16="http://schemas.microsoft.com/office/drawing/2014/main" id="{B077B773-F645-68C8-6724-161786650F9D}"/>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795" name="Shape">
                <a:extLst>
                  <a:ext uri="{FF2B5EF4-FFF2-40B4-BE49-F238E27FC236}">
                    <a16:creationId xmlns:a16="http://schemas.microsoft.com/office/drawing/2014/main" id="{E36D7339-794A-37C3-BA58-85EBB5C59542}"/>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796" name="Group">
            <a:extLst>
              <a:ext uri="{FF2B5EF4-FFF2-40B4-BE49-F238E27FC236}">
                <a16:creationId xmlns:a16="http://schemas.microsoft.com/office/drawing/2014/main" id="{820DF12A-2A68-A45C-FD8E-5561D6F4A892}"/>
              </a:ext>
            </a:extLst>
          </p:cNvPr>
          <p:cNvGrpSpPr/>
          <p:nvPr/>
        </p:nvGrpSpPr>
        <p:grpSpPr>
          <a:xfrm flipH="1">
            <a:off x="3097577" y="3170593"/>
            <a:ext cx="661623" cy="1367663"/>
            <a:chOff x="0" y="0"/>
            <a:chExt cx="1323243" cy="2735324"/>
          </a:xfrm>
        </p:grpSpPr>
        <p:sp>
          <p:nvSpPr>
            <p:cNvPr id="1797" name="Shape">
              <a:extLst>
                <a:ext uri="{FF2B5EF4-FFF2-40B4-BE49-F238E27FC236}">
                  <a16:creationId xmlns:a16="http://schemas.microsoft.com/office/drawing/2014/main" id="{C374D087-554F-F2CD-A242-9C536617E63D}"/>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98" name="Shape">
              <a:extLst>
                <a:ext uri="{FF2B5EF4-FFF2-40B4-BE49-F238E27FC236}">
                  <a16:creationId xmlns:a16="http://schemas.microsoft.com/office/drawing/2014/main" id="{C4EB1632-A03E-4818-122F-F40EE6941F35}"/>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799" name="Shape">
              <a:extLst>
                <a:ext uri="{FF2B5EF4-FFF2-40B4-BE49-F238E27FC236}">
                  <a16:creationId xmlns:a16="http://schemas.microsoft.com/office/drawing/2014/main" id="{8127A16B-D723-F0AE-8B40-B725C3EA55AC}"/>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00" name="Shape">
              <a:extLst>
                <a:ext uri="{FF2B5EF4-FFF2-40B4-BE49-F238E27FC236}">
                  <a16:creationId xmlns:a16="http://schemas.microsoft.com/office/drawing/2014/main" id="{5886D4EB-42F0-DAA3-047E-54E2BD4B8E83}"/>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01" name="Line">
              <a:extLst>
                <a:ext uri="{FF2B5EF4-FFF2-40B4-BE49-F238E27FC236}">
                  <a16:creationId xmlns:a16="http://schemas.microsoft.com/office/drawing/2014/main" id="{D0BDC2D6-619B-B33C-5B20-8A9117CA6213}"/>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02" name="Line">
              <a:extLst>
                <a:ext uri="{FF2B5EF4-FFF2-40B4-BE49-F238E27FC236}">
                  <a16:creationId xmlns:a16="http://schemas.microsoft.com/office/drawing/2014/main" id="{175F9540-846C-73ED-84CD-F49276682444}"/>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03" name="Line">
              <a:extLst>
                <a:ext uri="{FF2B5EF4-FFF2-40B4-BE49-F238E27FC236}">
                  <a16:creationId xmlns:a16="http://schemas.microsoft.com/office/drawing/2014/main" id="{BFEC4BAB-7333-F122-415B-8B3953E0B4DF}"/>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04" name="Line">
              <a:extLst>
                <a:ext uri="{FF2B5EF4-FFF2-40B4-BE49-F238E27FC236}">
                  <a16:creationId xmlns:a16="http://schemas.microsoft.com/office/drawing/2014/main" id="{732E8319-28B3-FF72-E06D-256FAAFB0994}"/>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05" name="Line">
              <a:extLst>
                <a:ext uri="{FF2B5EF4-FFF2-40B4-BE49-F238E27FC236}">
                  <a16:creationId xmlns:a16="http://schemas.microsoft.com/office/drawing/2014/main" id="{F09BF79A-71F5-3FB1-6287-46C81A66EA57}"/>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806" name="Group">
              <a:extLst>
                <a:ext uri="{FF2B5EF4-FFF2-40B4-BE49-F238E27FC236}">
                  <a16:creationId xmlns:a16="http://schemas.microsoft.com/office/drawing/2014/main" id="{6AF353EE-37F4-0D6D-18A4-1563111CB78B}"/>
                </a:ext>
              </a:extLst>
            </p:cNvPr>
            <p:cNvGrpSpPr/>
            <p:nvPr/>
          </p:nvGrpSpPr>
          <p:grpSpPr>
            <a:xfrm>
              <a:off x="103044" y="-1"/>
              <a:ext cx="1220200" cy="2049885"/>
              <a:chOff x="0" y="0"/>
              <a:chExt cx="1220199" cy="2049883"/>
            </a:xfrm>
          </p:grpSpPr>
          <p:sp>
            <p:nvSpPr>
              <p:cNvPr id="1807" name="Shape">
                <a:extLst>
                  <a:ext uri="{FF2B5EF4-FFF2-40B4-BE49-F238E27FC236}">
                    <a16:creationId xmlns:a16="http://schemas.microsoft.com/office/drawing/2014/main" id="{47D3C6D6-C665-A7BB-6DD2-35D6614BD961}"/>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08" name="Shape">
                <a:extLst>
                  <a:ext uri="{FF2B5EF4-FFF2-40B4-BE49-F238E27FC236}">
                    <a16:creationId xmlns:a16="http://schemas.microsoft.com/office/drawing/2014/main" id="{78C0B9AF-F006-9BDF-5C89-AF475F6EC60B}"/>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09" name="Shape">
                <a:extLst>
                  <a:ext uri="{FF2B5EF4-FFF2-40B4-BE49-F238E27FC236}">
                    <a16:creationId xmlns:a16="http://schemas.microsoft.com/office/drawing/2014/main" id="{6E918858-FB23-4E73-F413-9527EEAA7224}"/>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10" name="Shape">
                <a:extLst>
                  <a:ext uri="{FF2B5EF4-FFF2-40B4-BE49-F238E27FC236}">
                    <a16:creationId xmlns:a16="http://schemas.microsoft.com/office/drawing/2014/main" id="{D43AB656-7EC0-866B-689E-485354EAFBEE}"/>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11" name="Shape">
                <a:extLst>
                  <a:ext uri="{FF2B5EF4-FFF2-40B4-BE49-F238E27FC236}">
                    <a16:creationId xmlns:a16="http://schemas.microsoft.com/office/drawing/2014/main" id="{479CB65A-2597-0102-650D-ACF07E1F4BA6}"/>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12" name="Shape">
                <a:extLst>
                  <a:ext uri="{FF2B5EF4-FFF2-40B4-BE49-F238E27FC236}">
                    <a16:creationId xmlns:a16="http://schemas.microsoft.com/office/drawing/2014/main" id="{B8866FB2-C0EC-2265-310A-8A037BA4E238}"/>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13" name="Shape">
                <a:extLst>
                  <a:ext uri="{FF2B5EF4-FFF2-40B4-BE49-F238E27FC236}">
                    <a16:creationId xmlns:a16="http://schemas.microsoft.com/office/drawing/2014/main" id="{9AEC3E4D-B7D8-6D77-0A47-3D788B4730B3}"/>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14" name="Shape">
                <a:extLst>
                  <a:ext uri="{FF2B5EF4-FFF2-40B4-BE49-F238E27FC236}">
                    <a16:creationId xmlns:a16="http://schemas.microsoft.com/office/drawing/2014/main" id="{6217D8C9-C365-B8DA-DCDA-81532A12CA93}"/>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15" name="Shape">
                <a:extLst>
                  <a:ext uri="{FF2B5EF4-FFF2-40B4-BE49-F238E27FC236}">
                    <a16:creationId xmlns:a16="http://schemas.microsoft.com/office/drawing/2014/main" id="{32B63006-EC4C-9153-4EF5-7187EFED3E75}"/>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816" name="Group">
            <a:extLst>
              <a:ext uri="{FF2B5EF4-FFF2-40B4-BE49-F238E27FC236}">
                <a16:creationId xmlns:a16="http://schemas.microsoft.com/office/drawing/2014/main" id="{5C047113-8147-8F44-515A-EA756972545A}"/>
              </a:ext>
            </a:extLst>
          </p:cNvPr>
          <p:cNvGrpSpPr/>
          <p:nvPr/>
        </p:nvGrpSpPr>
        <p:grpSpPr>
          <a:xfrm flipH="1">
            <a:off x="2754677" y="3170593"/>
            <a:ext cx="661623" cy="1367663"/>
            <a:chOff x="0" y="0"/>
            <a:chExt cx="1323243" cy="2735324"/>
          </a:xfrm>
        </p:grpSpPr>
        <p:sp>
          <p:nvSpPr>
            <p:cNvPr id="1817" name="Shape">
              <a:extLst>
                <a:ext uri="{FF2B5EF4-FFF2-40B4-BE49-F238E27FC236}">
                  <a16:creationId xmlns:a16="http://schemas.microsoft.com/office/drawing/2014/main" id="{E81A517C-8F9C-3995-0F9E-95DA8AD38FC9}"/>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18" name="Shape">
              <a:extLst>
                <a:ext uri="{FF2B5EF4-FFF2-40B4-BE49-F238E27FC236}">
                  <a16:creationId xmlns:a16="http://schemas.microsoft.com/office/drawing/2014/main" id="{52801D37-652B-2924-C201-B9B72EEFF05A}"/>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19" name="Shape">
              <a:extLst>
                <a:ext uri="{FF2B5EF4-FFF2-40B4-BE49-F238E27FC236}">
                  <a16:creationId xmlns:a16="http://schemas.microsoft.com/office/drawing/2014/main" id="{0BC1F253-B3CC-EB60-5CF2-D6C357526434}"/>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20" name="Shape">
              <a:extLst>
                <a:ext uri="{FF2B5EF4-FFF2-40B4-BE49-F238E27FC236}">
                  <a16:creationId xmlns:a16="http://schemas.microsoft.com/office/drawing/2014/main" id="{0287EA08-9E63-6E94-AFBF-DF4EF1B07357}"/>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21" name="Line">
              <a:extLst>
                <a:ext uri="{FF2B5EF4-FFF2-40B4-BE49-F238E27FC236}">
                  <a16:creationId xmlns:a16="http://schemas.microsoft.com/office/drawing/2014/main" id="{F8BAB38C-2A57-154B-EBEC-AB50588D8A8A}"/>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22" name="Line">
              <a:extLst>
                <a:ext uri="{FF2B5EF4-FFF2-40B4-BE49-F238E27FC236}">
                  <a16:creationId xmlns:a16="http://schemas.microsoft.com/office/drawing/2014/main" id="{8A9D9306-9C62-A898-3114-9EE31CA63A94}"/>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23" name="Line">
              <a:extLst>
                <a:ext uri="{FF2B5EF4-FFF2-40B4-BE49-F238E27FC236}">
                  <a16:creationId xmlns:a16="http://schemas.microsoft.com/office/drawing/2014/main" id="{FF3C0216-0F98-A4F7-AF45-366D72334A5E}"/>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24" name="Line">
              <a:extLst>
                <a:ext uri="{FF2B5EF4-FFF2-40B4-BE49-F238E27FC236}">
                  <a16:creationId xmlns:a16="http://schemas.microsoft.com/office/drawing/2014/main" id="{BF82A21C-701B-4CE9-8CD8-8972BF295EE6}"/>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25" name="Line">
              <a:extLst>
                <a:ext uri="{FF2B5EF4-FFF2-40B4-BE49-F238E27FC236}">
                  <a16:creationId xmlns:a16="http://schemas.microsoft.com/office/drawing/2014/main" id="{9CCCE52A-2092-7201-CD02-033F3271A0C8}"/>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826" name="Group">
              <a:extLst>
                <a:ext uri="{FF2B5EF4-FFF2-40B4-BE49-F238E27FC236}">
                  <a16:creationId xmlns:a16="http://schemas.microsoft.com/office/drawing/2014/main" id="{60B2E764-ADB9-9631-BC86-5FC857A6D393}"/>
                </a:ext>
              </a:extLst>
            </p:cNvPr>
            <p:cNvGrpSpPr/>
            <p:nvPr/>
          </p:nvGrpSpPr>
          <p:grpSpPr>
            <a:xfrm>
              <a:off x="103044" y="-1"/>
              <a:ext cx="1220200" cy="2049885"/>
              <a:chOff x="0" y="0"/>
              <a:chExt cx="1220199" cy="2049883"/>
            </a:xfrm>
          </p:grpSpPr>
          <p:sp>
            <p:nvSpPr>
              <p:cNvPr id="1827" name="Shape">
                <a:extLst>
                  <a:ext uri="{FF2B5EF4-FFF2-40B4-BE49-F238E27FC236}">
                    <a16:creationId xmlns:a16="http://schemas.microsoft.com/office/drawing/2014/main" id="{D1105804-5B0A-E1FD-F9E7-EA695B1B4DE7}"/>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28" name="Shape">
                <a:extLst>
                  <a:ext uri="{FF2B5EF4-FFF2-40B4-BE49-F238E27FC236}">
                    <a16:creationId xmlns:a16="http://schemas.microsoft.com/office/drawing/2014/main" id="{E02F140E-0680-7BE6-219D-7D17C7E6A743}"/>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29" name="Shape">
                <a:extLst>
                  <a:ext uri="{FF2B5EF4-FFF2-40B4-BE49-F238E27FC236}">
                    <a16:creationId xmlns:a16="http://schemas.microsoft.com/office/drawing/2014/main" id="{5A89007B-E18C-9AF6-EA3D-99AEDB14724D}"/>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30" name="Shape">
                <a:extLst>
                  <a:ext uri="{FF2B5EF4-FFF2-40B4-BE49-F238E27FC236}">
                    <a16:creationId xmlns:a16="http://schemas.microsoft.com/office/drawing/2014/main" id="{DC5D082C-AC01-9989-738B-6C6E58D4F3B1}"/>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31" name="Shape">
                <a:extLst>
                  <a:ext uri="{FF2B5EF4-FFF2-40B4-BE49-F238E27FC236}">
                    <a16:creationId xmlns:a16="http://schemas.microsoft.com/office/drawing/2014/main" id="{1954B63F-37AA-6426-4EA6-BC1D134D13EB}"/>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32" name="Shape">
                <a:extLst>
                  <a:ext uri="{FF2B5EF4-FFF2-40B4-BE49-F238E27FC236}">
                    <a16:creationId xmlns:a16="http://schemas.microsoft.com/office/drawing/2014/main" id="{1F008983-7AD2-8EB6-F003-CE64B9DC1010}"/>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33" name="Shape">
                <a:extLst>
                  <a:ext uri="{FF2B5EF4-FFF2-40B4-BE49-F238E27FC236}">
                    <a16:creationId xmlns:a16="http://schemas.microsoft.com/office/drawing/2014/main" id="{AD58DF27-C0B6-739C-8CDA-FC5E2EBCDA25}"/>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34" name="Shape">
                <a:extLst>
                  <a:ext uri="{FF2B5EF4-FFF2-40B4-BE49-F238E27FC236}">
                    <a16:creationId xmlns:a16="http://schemas.microsoft.com/office/drawing/2014/main" id="{A2ABBFEC-5557-975F-F49F-2127E30A8B3D}"/>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35" name="Shape">
                <a:extLst>
                  <a:ext uri="{FF2B5EF4-FFF2-40B4-BE49-F238E27FC236}">
                    <a16:creationId xmlns:a16="http://schemas.microsoft.com/office/drawing/2014/main" id="{688B7596-3205-041F-282F-D20FFA8CA20E}"/>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836" name="Group">
            <a:extLst>
              <a:ext uri="{FF2B5EF4-FFF2-40B4-BE49-F238E27FC236}">
                <a16:creationId xmlns:a16="http://schemas.microsoft.com/office/drawing/2014/main" id="{7F3621F6-FB82-71D0-B741-70BC956330AC}"/>
              </a:ext>
            </a:extLst>
          </p:cNvPr>
          <p:cNvGrpSpPr/>
          <p:nvPr/>
        </p:nvGrpSpPr>
        <p:grpSpPr>
          <a:xfrm flipH="1">
            <a:off x="2449877" y="3170593"/>
            <a:ext cx="661623" cy="1367663"/>
            <a:chOff x="0" y="0"/>
            <a:chExt cx="1323243" cy="2735324"/>
          </a:xfrm>
        </p:grpSpPr>
        <p:sp>
          <p:nvSpPr>
            <p:cNvPr id="1837" name="Shape">
              <a:extLst>
                <a:ext uri="{FF2B5EF4-FFF2-40B4-BE49-F238E27FC236}">
                  <a16:creationId xmlns:a16="http://schemas.microsoft.com/office/drawing/2014/main" id="{F586C259-0D8D-0A71-CEDB-1A255A546A74}"/>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38" name="Shape">
              <a:extLst>
                <a:ext uri="{FF2B5EF4-FFF2-40B4-BE49-F238E27FC236}">
                  <a16:creationId xmlns:a16="http://schemas.microsoft.com/office/drawing/2014/main" id="{D30AC525-0B57-5662-3C58-5FA9D6E3A3E5}"/>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39" name="Shape">
              <a:extLst>
                <a:ext uri="{FF2B5EF4-FFF2-40B4-BE49-F238E27FC236}">
                  <a16:creationId xmlns:a16="http://schemas.microsoft.com/office/drawing/2014/main" id="{E5AE58B8-14E7-3041-963D-FDBFD974E197}"/>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40" name="Shape">
              <a:extLst>
                <a:ext uri="{FF2B5EF4-FFF2-40B4-BE49-F238E27FC236}">
                  <a16:creationId xmlns:a16="http://schemas.microsoft.com/office/drawing/2014/main" id="{C6F81AA6-E095-C92F-CF74-2EFAB04E4D67}"/>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41" name="Line">
              <a:extLst>
                <a:ext uri="{FF2B5EF4-FFF2-40B4-BE49-F238E27FC236}">
                  <a16:creationId xmlns:a16="http://schemas.microsoft.com/office/drawing/2014/main" id="{3339632C-F20D-632D-A3A6-03366FE70FE1}"/>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42" name="Line">
              <a:extLst>
                <a:ext uri="{FF2B5EF4-FFF2-40B4-BE49-F238E27FC236}">
                  <a16:creationId xmlns:a16="http://schemas.microsoft.com/office/drawing/2014/main" id="{571C7F28-9779-E258-343A-7EF047419911}"/>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43" name="Line">
              <a:extLst>
                <a:ext uri="{FF2B5EF4-FFF2-40B4-BE49-F238E27FC236}">
                  <a16:creationId xmlns:a16="http://schemas.microsoft.com/office/drawing/2014/main" id="{9B74A60F-4D30-A744-D9C5-23A44A86B215}"/>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44" name="Line">
              <a:extLst>
                <a:ext uri="{FF2B5EF4-FFF2-40B4-BE49-F238E27FC236}">
                  <a16:creationId xmlns:a16="http://schemas.microsoft.com/office/drawing/2014/main" id="{8123560A-999B-7CC9-DD11-0541D5C2A3D4}"/>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45" name="Line">
              <a:extLst>
                <a:ext uri="{FF2B5EF4-FFF2-40B4-BE49-F238E27FC236}">
                  <a16:creationId xmlns:a16="http://schemas.microsoft.com/office/drawing/2014/main" id="{81B25344-D608-BC37-E0F0-EF6FC22DB312}"/>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846" name="Group">
              <a:extLst>
                <a:ext uri="{FF2B5EF4-FFF2-40B4-BE49-F238E27FC236}">
                  <a16:creationId xmlns:a16="http://schemas.microsoft.com/office/drawing/2014/main" id="{A28C5E0B-1310-7CBC-77C6-61CED5537D4A}"/>
                </a:ext>
              </a:extLst>
            </p:cNvPr>
            <p:cNvGrpSpPr/>
            <p:nvPr/>
          </p:nvGrpSpPr>
          <p:grpSpPr>
            <a:xfrm>
              <a:off x="103044" y="-1"/>
              <a:ext cx="1220200" cy="2049885"/>
              <a:chOff x="0" y="0"/>
              <a:chExt cx="1220199" cy="2049883"/>
            </a:xfrm>
          </p:grpSpPr>
          <p:sp>
            <p:nvSpPr>
              <p:cNvPr id="1847" name="Shape">
                <a:extLst>
                  <a:ext uri="{FF2B5EF4-FFF2-40B4-BE49-F238E27FC236}">
                    <a16:creationId xmlns:a16="http://schemas.microsoft.com/office/drawing/2014/main" id="{F0B3B1D1-1F61-9A06-7130-EE1BCA45E27E}"/>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48" name="Shape">
                <a:extLst>
                  <a:ext uri="{FF2B5EF4-FFF2-40B4-BE49-F238E27FC236}">
                    <a16:creationId xmlns:a16="http://schemas.microsoft.com/office/drawing/2014/main" id="{9E9CFEFF-D0E2-D6F9-5A68-FEFD63E8E61D}"/>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49" name="Shape">
                <a:extLst>
                  <a:ext uri="{FF2B5EF4-FFF2-40B4-BE49-F238E27FC236}">
                    <a16:creationId xmlns:a16="http://schemas.microsoft.com/office/drawing/2014/main" id="{408D26D0-9C4E-5613-369F-586AC7A6BA16}"/>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50" name="Shape">
                <a:extLst>
                  <a:ext uri="{FF2B5EF4-FFF2-40B4-BE49-F238E27FC236}">
                    <a16:creationId xmlns:a16="http://schemas.microsoft.com/office/drawing/2014/main" id="{D377E0E3-3B9D-F792-E958-B27E5C2568B1}"/>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51" name="Shape">
                <a:extLst>
                  <a:ext uri="{FF2B5EF4-FFF2-40B4-BE49-F238E27FC236}">
                    <a16:creationId xmlns:a16="http://schemas.microsoft.com/office/drawing/2014/main" id="{E1A5C600-EC15-6C0C-7D55-6541DAD0CD32}"/>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52" name="Shape">
                <a:extLst>
                  <a:ext uri="{FF2B5EF4-FFF2-40B4-BE49-F238E27FC236}">
                    <a16:creationId xmlns:a16="http://schemas.microsoft.com/office/drawing/2014/main" id="{D917EB4A-1557-A0F3-39CD-65F29A12D262}"/>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53" name="Shape">
                <a:extLst>
                  <a:ext uri="{FF2B5EF4-FFF2-40B4-BE49-F238E27FC236}">
                    <a16:creationId xmlns:a16="http://schemas.microsoft.com/office/drawing/2014/main" id="{0D322121-AB79-37E0-CE46-35A48863433B}"/>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54" name="Shape">
                <a:extLst>
                  <a:ext uri="{FF2B5EF4-FFF2-40B4-BE49-F238E27FC236}">
                    <a16:creationId xmlns:a16="http://schemas.microsoft.com/office/drawing/2014/main" id="{78B47153-5EF2-DE4B-EAA7-F3D37AF55410}"/>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55" name="Shape">
                <a:extLst>
                  <a:ext uri="{FF2B5EF4-FFF2-40B4-BE49-F238E27FC236}">
                    <a16:creationId xmlns:a16="http://schemas.microsoft.com/office/drawing/2014/main" id="{6688C6A0-D3C0-12C9-0F87-9DF2F931AB86}"/>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896" name="Group">
            <a:extLst>
              <a:ext uri="{FF2B5EF4-FFF2-40B4-BE49-F238E27FC236}">
                <a16:creationId xmlns:a16="http://schemas.microsoft.com/office/drawing/2014/main" id="{FF78732A-E5DA-ED7D-7A28-66FF21CC0004}"/>
              </a:ext>
            </a:extLst>
          </p:cNvPr>
          <p:cNvGrpSpPr/>
          <p:nvPr/>
        </p:nvGrpSpPr>
        <p:grpSpPr>
          <a:xfrm flipH="1">
            <a:off x="7612565" y="4621959"/>
            <a:ext cx="661623" cy="1367663"/>
            <a:chOff x="0" y="0"/>
            <a:chExt cx="1323243" cy="2735324"/>
          </a:xfrm>
        </p:grpSpPr>
        <p:sp>
          <p:nvSpPr>
            <p:cNvPr id="1897" name="Shape">
              <a:extLst>
                <a:ext uri="{FF2B5EF4-FFF2-40B4-BE49-F238E27FC236}">
                  <a16:creationId xmlns:a16="http://schemas.microsoft.com/office/drawing/2014/main" id="{02D3A2CC-AE53-CDBB-6A97-BF7DF1DA117A}"/>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98" name="Shape">
              <a:extLst>
                <a:ext uri="{FF2B5EF4-FFF2-40B4-BE49-F238E27FC236}">
                  <a16:creationId xmlns:a16="http://schemas.microsoft.com/office/drawing/2014/main" id="{7B855739-A789-A953-6024-5FBB1EE984C0}"/>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99" name="Shape">
              <a:extLst>
                <a:ext uri="{FF2B5EF4-FFF2-40B4-BE49-F238E27FC236}">
                  <a16:creationId xmlns:a16="http://schemas.microsoft.com/office/drawing/2014/main" id="{FAB53F17-213F-4BDB-04C1-363ACC297935}"/>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00" name="Shape">
              <a:extLst>
                <a:ext uri="{FF2B5EF4-FFF2-40B4-BE49-F238E27FC236}">
                  <a16:creationId xmlns:a16="http://schemas.microsoft.com/office/drawing/2014/main" id="{2CA69082-A98E-6CE0-BB95-1BB66C28517E}"/>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01" name="Line">
              <a:extLst>
                <a:ext uri="{FF2B5EF4-FFF2-40B4-BE49-F238E27FC236}">
                  <a16:creationId xmlns:a16="http://schemas.microsoft.com/office/drawing/2014/main" id="{264D2404-7066-7325-E473-8A673F019EFA}"/>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02" name="Line">
              <a:extLst>
                <a:ext uri="{FF2B5EF4-FFF2-40B4-BE49-F238E27FC236}">
                  <a16:creationId xmlns:a16="http://schemas.microsoft.com/office/drawing/2014/main" id="{0F96C2CA-0ABF-E7D4-6C05-43D991F053B5}"/>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03" name="Line">
              <a:extLst>
                <a:ext uri="{FF2B5EF4-FFF2-40B4-BE49-F238E27FC236}">
                  <a16:creationId xmlns:a16="http://schemas.microsoft.com/office/drawing/2014/main" id="{F8FA5DE1-958A-1669-4E9D-1BFBE739FAA4}"/>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04" name="Line">
              <a:extLst>
                <a:ext uri="{FF2B5EF4-FFF2-40B4-BE49-F238E27FC236}">
                  <a16:creationId xmlns:a16="http://schemas.microsoft.com/office/drawing/2014/main" id="{8985F7CB-F683-F6BC-BB4E-F795E308B72F}"/>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05" name="Line">
              <a:extLst>
                <a:ext uri="{FF2B5EF4-FFF2-40B4-BE49-F238E27FC236}">
                  <a16:creationId xmlns:a16="http://schemas.microsoft.com/office/drawing/2014/main" id="{E289A28C-EE42-0489-D954-69621C1EB151}"/>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906" name="Group">
              <a:extLst>
                <a:ext uri="{FF2B5EF4-FFF2-40B4-BE49-F238E27FC236}">
                  <a16:creationId xmlns:a16="http://schemas.microsoft.com/office/drawing/2014/main" id="{1F180B4C-8A2F-0B7C-958C-AFFE47E1EE18}"/>
                </a:ext>
              </a:extLst>
            </p:cNvPr>
            <p:cNvGrpSpPr/>
            <p:nvPr/>
          </p:nvGrpSpPr>
          <p:grpSpPr>
            <a:xfrm>
              <a:off x="103044" y="-1"/>
              <a:ext cx="1220200" cy="2049885"/>
              <a:chOff x="0" y="0"/>
              <a:chExt cx="1220199" cy="2049883"/>
            </a:xfrm>
          </p:grpSpPr>
          <p:sp>
            <p:nvSpPr>
              <p:cNvPr id="1907" name="Shape">
                <a:extLst>
                  <a:ext uri="{FF2B5EF4-FFF2-40B4-BE49-F238E27FC236}">
                    <a16:creationId xmlns:a16="http://schemas.microsoft.com/office/drawing/2014/main" id="{5A0B781B-A7A4-7E29-BE67-ABAC0E35D906}"/>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08" name="Shape">
                <a:extLst>
                  <a:ext uri="{FF2B5EF4-FFF2-40B4-BE49-F238E27FC236}">
                    <a16:creationId xmlns:a16="http://schemas.microsoft.com/office/drawing/2014/main" id="{1EA8EDC0-43FF-6FA4-E9A0-421DBB05B2C6}"/>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09" name="Shape">
                <a:extLst>
                  <a:ext uri="{FF2B5EF4-FFF2-40B4-BE49-F238E27FC236}">
                    <a16:creationId xmlns:a16="http://schemas.microsoft.com/office/drawing/2014/main" id="{6F79CF0C-3B8D-D3E6-13B7-FCC76BB848D6}"/>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10" name="Shape">
                <a:extLst>
                  <a:ext uri="{FF2B5EF4-FFF2-40B4-BE49-F238E27FC236}">
                    <a16:creationId xmlns:a16="http://schemas.microsoft.com/office/drawing/2014/main" id="{4F5B1F00-638A-3E33-FC06-DAD93F66CCAE}"/>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11" name="Shape">
                <a:extLst>
                  <a:ext uri="{FF2B5EF4-FFF2-40B4-BE49-F238E27FC236}">
                    <a16:creationId xmlns:a16="http://schemas.microsoft.com/office/drawing/2014/main" id="{E1224BCF-BF1B-8108-F161-90A6A36BCF40}"/>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12" name="Shape">
                <a:extLst>
                  <a:ext uri="{FF2B5EF4-FFF2-40B4-BE49-F238E27FC236}">
                    <a16:creationId xmlns:a16="http://schemas.microsoft.com/office/drawing/2014/main" id="{E47669D7-1699-0E89-E9F5-3D98A8FC8DAC}"/>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13" name="Shape">
                <a:extLst>
                  <a:ext uri="{FF2B5EF4-FFF2-40B4-BE49-F238E27FC236}">
                    <a16:creationId xmlns:a16="http://schemas.microsoft.com/office/drawing/2014/main" id="{F033B508-FFF4-E752-324E-C648ACB46475}"/>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14" name="Shape">
                <a:extLst>
                  <a:ext uri="{FF2B5EF4-FFF2-40B4-BE49-F238E27FC236}">
                    <a16:creationId xmlns:a16="http://schemas.microsoft.com/office/drawing/2014/main" id="{B1B4A504-BD03-3A03-0483-908C0957F70A}"/>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15" name="Shape">
                <a:extLst>
                  <a:ext uri="{FF2B5EF4-FFF2-40B4-BE49-F238E27FC236}">
                    <a16:creationId xmlns:a16="http://schemas.microsoft.com/office/drawing/2014/main" id="{521D9E23-0520-92D8-7EF8-219E4A763B1E}"/>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916" name="Group">
            <a:extLst>
              <a:ext uri="{FF2B5EF4-FFF2-40B4-BE49-F238E27FC236}">
                <a16:creationId xmlns:a16="http://schemas.microsoft.com/office/drawing/2014/main" id="{5DA49032-55AB-CEEF-4F27-5167CDAE90F8}"/>
              </a:ext>
            </a:extLst>
          </p:cNvPr>
          <p:cNvGrpSpPr/>
          <p:nvPr/>
        </p:nvGrpSpPr>
        <p:grpSpPr>
          <a:xfrm flipH="1">
            <a:off x="7269665" y="4621959"/>
            <a:ext cx="661623" cy="1367663"/>
            <a:chOff x="0" y="0"/>
            <a:chExt cx="1323243" cy="2735324"/>
          </a:xfrm>
        </p:grpSpPr>
        <p:sp>
          <p:nvSpPr>
            <p:cNvPr id="1917" name="Shape">
              <a:extLst>
                <a:ext uri="{FF2B5EF4-FFF2-40B4-BE49-F238E27FC236}">
                  <a16:creationId xmlns:a16="http://schemas.microsoft.com/office/drawing/2014/main" id="{2D89F69C-BBED-5E7F-2697-000B400A968B}"/>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18" name="Shape">
              <a:extLst>
                <a:ext uri="{FF2B5EF4-FFF2-40B4-BE49-F238E27FC236}">
                  <a16:creationId xmlns:a16="http://schemas.microsoft.com/office/drawing/2014/main" id="{5DBF1EAE-7455-5F7B-375C-2AA2FF27C16E}"/>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19" name="Shape">
              <a:extLst>
                <a:ext uri="{FF2B5EF4-FFF2-40B4-BE49-F238E27FC236}">
                  <a16:creationId xmlns:a16="http://schemas.microsoft.com/office/drawing/2014/main" id="{B5C3C9E6-5512-7B2F-0CFF-D521B42755EC}"/>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20" name="Shape">
              <a:extLst>
                <a:ext uri="{FF2B5EF4-FFF2-40B4-BE49-F238E27FC236}">
                  <a16:creationId xmlns:a16="http://schemas.microsoft.com/office/drawing/2014/main" id="{410DF195-F1EB-7D3B-30F9-1608AB88F91A}"/>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21" name="Line">
              <a:extLst>
                <a:ext uri="{FF2B5EF4-FFF2-40B4-BE49-F238E27FC236}">
                  <a16:creationId xmlns:a16="http://schemas.microsoft.com/office/drawing/2014/main" id="{2F807CDA-E1AA-8F9E-10CE-2EA7BE0BA8F1}"/>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22" name="Line">
              <a:extLst>
                <a:ext uri="{FF2B5EF4-FFF2-40B4-BE49-F238E27FC236}">
                  <a16:creationId xmlns:a16="http://schemas.microsoft.com/office/drawing/2014/main" id="{3DD1DEE4-E297-D8C4-69F4-EB6BA4D77436}"/>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23" name="Line">
              <a:extLst>
                <a:ext uri="{FF2B5EF4-FFF2-40B4-BE49-F238E27FC236}">
                  <a16:creationId xmlns:a16="http://schemas.microsoft.com/office/drawing/2014/main" id="{B6A998BB-74B5-E61F-C9B5-0E377FB8669D}"/>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24" name="Line">
              <a:extLst>
                <a:ext uri="{FF2B5EF4-FFF2-40B4-BE49-F238E27FC236}">
                  <a16:creationId xmlns:a16="http://schemas.microsoft.com/office/drawing/2014/main" id="{C984210E-3147-41F3-13C2-77C96F68E4DA}"/>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25" name="Line">
              <a:extLst>
                <a:ext uri="{FF2B5EF4-FFF2-40B4-BE49-F238E27FC236}">
                  <a16:creationId xmlns:a16="http://schemas.microsoft.com/office/drawing/2014/main" id="{A99F1DC8-40CA-ADEC-5D41-CB6B57DAFCF4}"/>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926" name="Group">
              <a:extLst>
                <a:ext uri="{FF2B5EF4-FFF2-40B4-BE49-F238E27FC236}">
                  <a16:creationId xmlns:a16="http://schemas.microsoft.com/office/drawing/2014/main" id="{16370764-2006-CCFD-856A-B92FB71E6CE1}"/>
                </a:ext>
              </a:extLst>
            </p:cNvPr>
            <p:cNvGrpSpPr/>
            <p:nvPr/>
          </p:nvGrpSpPr>
          <p:grpSpPr>
            <a:xfrm>
              <a:off x="103044" y="-1"/>
              <a:ext cx="1220200" cy="2049885"/>
              <a:chOff x="0" y="0"/>
              <a:chExt cx="1220199" cy="2049883"/>
            </a:xfrm>
          </p:grpSpPr>
          <p:sp>
            <p:nvSpPr>
              <p:cNvPr id="1927" name="Shape">
                <a:extLst>
                  <a:ext uri="{FF2B5EF4-FFF2-40B4-BE49-F238E27FC236}">
                    <a16:creationId xmlns:a16="http://schemas.microsoft.com/office/drawing/2014/main" id="{0DD1BA87-2BBE-5323-B19D-77302DC0F9B3}"/>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28" name="Shape">
                <a:extLst>
                  <a:ext uri="{FF2B5EF4-FFF2-40B4-BE49-F238E27FC236}">
                    <a16:creationId xmlns:a16="http://schemas.microsoft.com/office/drawing/2014/main" id="{F35D6AB7-0A46-5A2B-BBA0-6599B5043401}"/>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29" name="Shape">
                <a:extLst>
                  <a:ext uri="{FF2B5EF4-FFF2-40B4-BE49-F238E27FC236}">
                    <a16:creationId xmlns:a16="http://schemas.microsoft.com/office/drawing/2014/main" id="{9F65E698-9B2D-B22A-F4AF-8EFD8FCFBA25}"/>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30" name="Shape">
                <a:extLst>
                  <a:ext uri="{FF2B5EF4-FFF2-40B4-BE49-F238E27FC236}">
                    <a16:creationId xmlns:a16="http://schemas.microsoft.com/office/drawing/2014/main" id="{D7A07C80-DF89-003F-0672-45BFE122AB62}"/>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31" name="Shape">
                <a:extLst>
                  <a:ext uri="{FF2B5EF4-FFF2-40B4-BE49-F238E27FC236}">
                    <a16:creationId xmlns:a16="http://schemas.microsoft.com/office/drawing/2014/main" id="{A0C6998A-FB00-BE52-9F16-41C9E9E7DB46}"/>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32" name="Shape">
                <a:extLst>
                  <a:ext uri="{FF2B5EF4-FFF2-40B4-BE49-F238E27FC236}">
                    <a16:creationId xmlns:a16="http://schemas.microsoft.com/office/drawing/2014/main" id="{22D5877B-8864-677C-72E4-2EBE05033D8E}"/>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33" name="Shape">
                <a:extLst>
                  <a:ext uri="{FF2B5EF4-FFF2-40B4-BE49-F238E27FC236}">
                    <a16:creationId xmlns:a16="http://schemas.microsoft.com/office/drawing/2014/main" id="{05D75A6A-6BF1-D909-6099-402C9918BBA1}"/>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34" name="Shape">
                <a:extLst>
                  <a:ext uri="{FF2B5EF4-FFF2-40B4-BE49-F238E27FC236}">
                    <a16:creationId xmlns:a16="http://schemas.microsoft.com/office/drawing/2014/main" id="{B4936CA1-44C6-F39D-5916-44B05D758AA4}"/>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35" name="Shape">
                <a:extLst>
                  <a:ext uri="{FF2B5EF4-FFF2-40B4-BE49-F238E27FC236}">
                    <a16:creationId xmlns:a16="http://schemas.microsoft.com/office/drawing/2014/main" id="{9D777D17-1AB9-124B-C365-659E590E9C0D}"/>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936" name="Group">
            <a:extLst>
              <a:ext uri="{FF2B5EF4-FFF2-40B4-BE49-F238E27FC236}">
                <a16:creationId xmlns:a16="http://schemas.microsoft.com/office/drawing/2014/main" id="{A9F06906-C4B2-DC6A-1126-C4698BFEFB73}"/>
              </a:ext>
            </a:extLst>
          </p:cNvPr>
          <p:cNvGrpSpPr/>
          <p:nvPr/>
        </p:nvGrpSpPr>
        <p:grpSpPr>
          <a:xfrm flipH="1">
            <a:off x="6938854" y="4621959"/>
            <a:ext cx="661622" cy="1367663"/>
            <a:chOff x="0" y="0"/>
            <a:chExt cx="1323243" cy="2735324"/>
          </a:xfrm>
        </p:grpSpPr>
        <p:sp>
          <p:nvSpPr>
            <p:cNvPr id="1937" name="Shape">
              <a:extLst>
                <a:ext uri="{FF2B5EF4-FFF2-40B4-BE49-F238E27FC236}">
                  <a16:creationId xmlns:a16="http://schemas.microsoft.com/office/drawing/2014/main" id="{B4815106-8264-02DF-F66D-13A67C5CF49F}"/>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38" name="Shape">
              <a:extLst>
                <a:ext uri="{FF2B5EF4-FFF2-40B4-BE49-F238E27FC236}">
                  <a16:creationId xmlns:a16="http://schemas.microsoft.com/office/drawing/2014/main" id="{83995BA2-8D6C-D036-8348-EDECE10AF23C}"/>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39" name="Shape">
              <a:extLst>
                <a:ext uri="{FF2B5EF4-FFF2-40B4-BE49-F238E27FC236}">
                  <a16:creationId xmlns:a16="http://schemas.microsoft.com/office/drawing/2014/main" id="{ED789426-1BC1-26D6-118E-3385B99D1D3E}"/>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40" name="Shape">
              <a:extLst>
                <a:ext uri="{FF2B5EF4-FFF2-40B4-BE49-F238E27FC236}">
                  <a16:creationId xmlns:a16="http://schemas.microsoft.com/office/drawing/2014/main" id="{47F6E726-8CC8-36D8-7657-06B677CD6AEA}"/>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41" name="Line">
              <a:extLst>
                <a:ext uri="{FF2B5EF4-FFF2-40B4-BE49-F238E27FC236}">
                  <a16:creationId xmlns:a16="http://schemas.microsoft.com/office/drawing/2014/main" id="{220DA55D-95CA-ADBC-D861-620A4C3FCC71}"/>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42" name="Line">
              <a:extLst>
                <a:ext uri="{FF2B5EF4-FFF2-40B4-BE49-F238E27FC236}">
                  <a16:creationId xmlns:a16="http://schemas.microsoft.com/office/drawing/2014/main" id="{A3603FC8-48ED-0378-C38F-1EDA377318F4}"/>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43" name="Line">
              <a:extLst>
                <a:ext uri="{FF2B5EF4-FFF2-40B4-BE49-F238E27FC236}">
                  <a16:creationId xmlns:a16="http://schemas.microsoft.com/office/drawing/2014/main" id="{81D1903E-5A91-2DF4-58D3-D66D06CAFFF4}"/>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44" name="Line">
              <a:extLst>
                <a:ext uri="{FF2B5EF4-FFF2-40B4-BE49-F238E27FC236}">
                  <a16:creationId xmlns:a16="http://schemas.microsoft.com/office/drawing/2014/main" id="{D3EE488B-BDFD-DF2D-DABA-05F42EC1008D}"/>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45" name="Line">
              <a:extLst>
                <a:ext uri="{FF2B5EF4-FFF2-40B4-BE49-F238E27FC236}">
                  <a16:creationId xmlns:a16="http://schemas.microsoft.com/office/drawing/2014/main" id="{CEE09610-15EE-FB80-3682-F4D42E5E2230}"/>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946" name="Group">
              <a:extLst>
                <a:ext uri="{FF2B5EF4-FFF2-40B4-BE49-F238E27FC236}">
                  <a16:creationId xmlns:a16="http://schemas.microsoft.com/office/drawing/2014/main" id="{9338DD02-8413-F467-B254-D169B7D53875}"/>
                </a:ext>
              </a:extLst>
            </p:cNvPr>
            <p:cNvGrpSpPr/>
            <p:nvPr/>
          </p:nvGrpSpPr>
          <p:grpSpPr>
            <a:xfrm>
              <a:off x="103044" y="-1"/>
              <a:ext cx="1220200" cy="2049885"/>
              <a:chOff x="0" y="0"/>
              <a:chExt cx="1220199" cy="2049883"/>
            </a:xfrm>
          </p:grpSpPr>
          <p:sp>
            <p:nvSpPr>
              <p:cNvPr id="1947" name="Shape">
                <a:extLst>
                  <a:ext uri="{FF2B5EF4-FFF2-40B4-BE49-F238E27FC236}">
                    <a16:creationId xmlns:a16="http://schemas.microsoft.com/office/drawing/2014/main" id="{3E236CCA-5694-1358-E010-D3E92AB427E9}"/>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48" name="Shape">
                <a:extLst>
                  <a:ext uri="{FF2B5EF4-FFF2-40B4-BE49-F238E27FC236}">
                    <a16:creationId xmlns:a16="http://schemas.microsoft.com/office/drawing/2014/main" id="{4844CF31-AE1B-F786-67F4-EC9D10524C6D}"/>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49" name="Shape">
                <a:extLst>
                  <a:ext uri="{FF2B5EF4-FFF2-40B4-BE49-F238E27FC236}">
                    <a16:creationId xmlns:a16="http://schemas.microsoft.com/office/drawing/2014/main" id="{D7EC0DD2-9F0E-A7CB-7B9B-763B585AEB40}"/>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50" name="Shape">
                <a:extLst>
                  <a:ext uri="{FF2B5EF4-FFF2-40B4-BE49-F238E27FC236}">
                    <a16:creationId xmlns:a16="http://schemas.microsoft.com/office/drawing/2014/main" id="{C878B260-9987-D184-7A19-33A5493D1AA7}"/>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51" name="Shape">
                <a:extLst>
                  <a:ext uri="{FF2B5EF4-FFF2-40B4-BE49-F238E27FC236}">
                    <a16:creationId xmlns:a16="http://schemas.microsoft.com/office/drawing/2014/main" id="{7033C2FB-E9E1-9BE0-9BA8-58875D3E93C0}"/>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52" name="Shape">
                <a:extLst>
                  <a:ext uri="{FF2B5EF4-FFF2-40B4-BE49-F238E27FC236}">
                    <a16:creationId xmlns:a16="http://schemas.microsoft.com/office/drawing/2014/main" id="{762D7531-AA46-7D27-D21E-F8C97CA688AB}"/>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53" name="Shape">
                <a:extLst>
                  <a:ext uri="{FF2B5EF4-FFF2-40B4-BE49-F238E27FC236}">
                    <a16:creationId xmlns:a16="http://schemas.microsoft.com/office/drawing/2014/main" id="{68CD5F92-A63D-F702-F4DE-272A372E8D5D}"/>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54" name="Shape">
                <a:extLst>
                  <a:ext uri="{FF2B5EF4-FFF2-40B4-BE49-F238E27FC236}">
                    <a16:creationId xmlns:a16="http://schemas.microsoft.com/office/drawing/2014/main" id="{A0BCDDF5-DC1F-2358-44B4-4715BF5DFBA2}"/>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55" name="Shape">
                <a:extLst>
                  <a:ext uri="{FF2B5EF4-FFF2-40B4-BE49-F238E27FC236}">
                    <a16:creationId xmlns:a16="http://schemas.microsoft.com/office/drawing/2014/main" id="{176E0F5F-C75E-4343-DEC5-1532AA5C02CE}"/>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956" name="Group">
            <a:extLst>
              <a:ext uri="{FF2B5EF4-FFF2-40B4-BE49-F238E27FC236}">
                <a16:creationId xmlns:a16="http://schemas.microsoft.com/office/drawing/2014/main" id="{0248F526-FEEC-FD69-BA60-0448A091F5DC}"/>
              </a:ext>
            </a:extLst>
          </p:cNvPr>
          <p:cNvGrpSpPr/>
          <p:nvPr/>
        </p:nvGrpSpPr>
        <p:grpSpPr>
          <a:xfrm flipH="1">
            <a:off x="6595954" y="4621959"/>
            <a:ext cx="661622" cy="1367663"/>
            <a:chOff x="0" y="0"/>
            <a:chExt cx="1323243" cy="2735324"/>
          </a:xfrm>
        </p:grpSpPr>
        <p:sp>
          <p:nvSpPr>
            <p:cNvPr id="1957" name="Shape">
              <a:extLst>
                <a:ext uri="{FF2B5EF4-FFF2-40B4-BE49-F238E27FC236}">
                  <a16:creationId xmlns:a16="http://schemas.microsoft.com/office/drawing/2014/main" id="{AE779D8A-71D0-20A5-491A-6BEBE1DD9B3D}"/>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58" name="Shape">
              <a:extLst>
                <a:ext uri="{FF2B5EF4-FFF2-40B4-BE49-F238E27FC236}">
                  <a16:creationId xmlns:a16="http://schemas.microsoft.com/office/drawing/2014/main" id="{842920C2-B230-0E26-70F7-27D3252EB4F7}"/>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59" name="Shape">
              <a:extLst>
                <a:ext uri="{FF2B5EF4-FFF2-40B4-BE49-F238E27FC236}">
                  <a16:creationId xmlns:a16="http://schemas.microsoft.com/office/drawing/2014/main" id="{F9F7BEAB-DD89-196B-C8BF-CD47B0D86813}"/>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60" name="Shape">
              <a:extLst>
                <a:ext uri="{FF2B5EF4-FFF2-40B4-BE49-F238E27FC236}">
                  <a16:creationId xmlns:a16="http://schemas.microsoft.com/office/drawing/2014/main" id="{3FFE345C-80A1-4512-CC8E-B73628A01F24}"/>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61" name="Line">
              <a:extLst>
                <a:ext uri="{FF2B5EF4-FFF2-40B4-BE49-F238E27FC236}">
                  <a16:creationId xmlns:a16="http://schemas.microsoft.com/office/drawing/2014/main" id="{BDE2654B-D2EF-D9F2-0829-87EF9B3241AE}"/>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62" name="Line">
              <a:extLst>
                <a:ext uri="{FF2B5EF4-FFF2-40B4-BE49-F238E27FC236}">
                  <a16:creationId xmlns:a16="http://schemas.microsoft.com/office/drawing/2014/main" id="{99D42411-1D8E-508C-7433-C3A2F9DEABB6}"/>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63" name="Line">
              <a:extLst>
                <a:ext uri="{FF2B5EF4-FFF2-40B4-BE49-F238E27FC236}">
                  <a16:creationId xmlns:a16="http://schemas.microsoft.com/office/drawing/2014/main" id="{42EE1093-A2E2-D93D-7DC1-6B61887102D8}"/>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64" name="Line">
              <a:extLst>
                <a:ext uri="{FF2B5EF4-FFF2-40B4-BE49-F238E27FC236}">
                  <a16:creationId xmlns:a16="http://schemas.microsoft.com/office/drawing/2014/main" id="{5BDA440C-9274-1162-0986-97AFA2332C67}"/>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65" name="Line">
              <a:extLst>
                <a:ext uri="{FF2B5EF4-FFF2-40B4-BE49-F238E27FC236}">
                  <a16:creationId xmlns:a16="http://schemas.microsoft.com/office/drawing/2014/main" id="{18BC4607-5AAE-4C36-46E1-FA79817A0D97}"/>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966" name="Group">
              <a:extLst>
                <a:ext uri="{FF2B5EF4-FFF2-40B4-BE49-F238E27FC236}">
                  <a16:creationId xmlns:a16="http://schemas.microsoft.com/office/drawing/2014/main" id="{C98340DD-74B8-387A-8D7B-0991546528F6}"/>
                </a:ext>
              </a:extLst>
            </p:cNvPr>
            <p:cNvGrpSpPr/>
            <p:nvPr/>
          </p:nvGrpSpPr>
          <p:grpSpPr>
            <a:xfrm>
              <a:off x="103044" y="-1"/>
              <a:ext cx="1220200" cy="2049885"/>
              <a:chOff x="0" y="0"/>
              <a:chExt cx="1220199" cy="2049883"/>
            </a:xfrm>
          </p:grpSpPr>
          <p:sp>
            <p:nvSpPr>
              <p:cNvPr id="1967" name="Shape">
                <a:extLst>
                  <a:ext uri="{FF2B5EF4-FFF2-40B4-BE49-F238E27FC236}">
                    <a16:creationId xmlns:a16="http://schemas.microsoft.com/office/drawing/2014/main" id="{995B0827-FF8A-8916-72E1-CFED410CC782}"/>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68" name="Shape">
                <a:extLst>
                  <a:ext uri="{FF2B5EF4-FFF2-40B4-BE49-F238E27FC236}">
                    <a16:creationId xmlns:a16="http://schemas.microsoft.com/office/drawing/2014/main" id="{5E4B403F-9FB3-9172-A4A0-BFAAB13F4659}"/>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69" name="Shape">
                <a:extLst>
                  <a:ext uri="{FF2B5EF4-FFF2-40B4-BE49-F238E27FC236}">
                    <a16:creationId xmlns:a16="http://schemas.microsoft.com/office/drawing/2014/main" id="{6ED5DE2F-3A56-8C6B-008D-5EB0887DDB18}"/>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70" name="Shape">
                <a:extLst>
                  <a:ext uri="{FF2B5EF4-FFF2-40B4-BE49-F238E27FC236}">
                    <a16:creationId xmlns:a16="http://schemas.microsoft.com/office/drawing/2014/main" id="{CACA6EF7-AA38-6DAB-A6B3-1353B87AFB4B}"/>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71" name="Shape">
                <a:extLst>
                  <a:ext uri="{FF2B5EF4-FFF2-40B4-BE49-F238E27FC236}">
                    <a16:creationId xmlns:a16="http://schemas.microsoft.com/office/drawing/2014/main" id="{8A671B15-D460-4E3D-9C1D-4922E4532937}"/>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72" name="Shape">
                <a:extLst>
                  <a:ext uri="{FF2B5EF4-FFF2-40B4-BE49-F238E27FC236}">
                    <a16:creationId xmlns:a16="http://schemas.microsoft.com/office/drawing/2014/main" id="{C70D5DF8-9F7B-685C-5A6E-3757F981B14B}"/>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73" name="Shape">
                <a:extLst>
                  <a:ext uri="{FF2B5EF4-FFF2-40B4-BE49-F238E27FC236}">
                    <a16:creationId xmlns:a16="http://schemas.microsoft.com/office/drawing/2014/main" id="{74A5A9B5-8BFB-D613-18BA-88E61A7B37CB}"/>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74" name="Shape">
                <a:extLst>
                  <a:ext uri="{FF2B5EF4-FFF2-40B4-BE49-F238E27FC236}">
                    <a16:creationId xmlns:a16="http://schemas.microsoft.com/office/drawing/2014/main" id="{1EA85CD3-04DF-5062-02F4-CAC8F5213D0F}"/>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75" name="Shape">
                <a:extLst>
                  <a:ext uri="{FF2B5EF4-FFF2-40B4-BE49-F238E27FC236}">
                    <a16:creationId xmlns:a16="http://schemas.microsoft.com/office/drawing/2014/main" id="{2FA21906-263D-7434-6997-31C454CA5931}"/>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976" name="Group">
            <a:extLst>
              <a:ext uri="{FF2B5EF4-FFF2-40B4-BE49-F238E27FC236}">
                <a16:creationId xmlns:a16="http://schemas.microsoft.com/office/drawing/2014/main" id="{8992BE68-0E5E-21E0-8E17-2AD0AD57BC7C}"/>
              </a:ext>
            </a:extLst>
          </p:cNvPr>
          <p:cNvGrpSpPr/>
          <p:nvPr/>
        </p:nvGrpSpPr>
        <p:grpSpPr>
          <a:xfrm flipH="1">
            <a:off x="6265754" y="4621959"/>
            <a:ext cx="661622" cy="1367663"/>
            <a:chOff x="0" y="0"/>
            <a:chExt cx="1323243" cy="2735324"/>
          </a:xfrm>
        </p:grpSpPr>
        <p:sp>
          <p:nvSpPr>
            <p:cNvPr id="1977" name="Shape">
              <a:extLst>
                <a:ext uri="{FF2B5EF4-FFF2-40B4-BE49-F238E27FC236}">
                  <a16:creationId xmlns:a16="http://schemas.microsoft.com/office/drawing/2014/main" id="{EB0B2C92-B429-A59E-B818-222E9034BB8D}"/>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78" name="Shape">
              <a:extLst>
                <a:ext uri="{FF2B5EF4-FFF2-40B4-BE49-F238E27FC236}">
                  <a16:creationId xmlns:a16="http://schemas.microsoft.com/office/drawing/2014/main" id="{539FADCB-1AA3-E276-9148-15A25C4FC318}"/>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79" name="Shape">
              <a:extLst>
                <a:ext uri="{FF2B5EF4-FFF2-40B4-BE49-F238E27FC236}">
                  <a16:creationId xmlns:a16="http://schemas.microsoft.com/office/drawing/2014/main" id="{E9BA04C0-4B5C-2DCA-2504-ADAB6EB8A8E6}"/>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80" name="Shape">
              <a:extLst>
                <a:ext uri="{FF2B5EF4-FFF2-40B4-BE49-F238E27FC236}">
                  <a16:creationId xmlns:a16="http://schemas.microsoft.com/office/drawing/2014/main" id="{3E795A1D-22B6-17AC-3C8C-99D1157825B7}"/>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81" name="Line">
              <a:extLst>
                <a:ext uri="{FF2B5EF4-FFF2-40B4-BE49-F238E27FC236}">
                  <a16:creationId xmlns:a16="http://schemas.microsoft.com/office/drawing/2014/main" id="{C70D46AB-437E-18DB-3D0D-F73D55993061}"/>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82" name="Line">
              <a:extLst>
                <a:ext uri="{FF2B5EF4-FFF2-40B4-BE49-F238E27FC236}">
                  <a16:creationId xmlns:a16="http://schemas.microsoft.com/office/drawing/2014/main" id="{8C53AF2C-902E-1589-7FFE-D9A39160FB8C}"/>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83" name="Line">
              <a:extLst>
                <a:ext uri="{FF2B5EF4-FFF2-40B4-BE49-F238E27FC236}">
                  <a16:creationId xmlns:a16="http://schemas.microsoft.com/office/drawing/2014/main" id="{81024E91-0413-4BEC-49A1-71B4DE30150F}"/>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84" name="Line">
              <a:extLst>
                <a:ext uri="{FF2B5EF4-FFF2-40B4-BE49-F238E27FC236}">
                  <a16:creationId xmlns:a16="http://schemas.microsoft.com/office/drawing/2014/main" id="{1C7616E5-A8CE-8793-BE4A-AE46C3813FBB}"/>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85" name="Line">
              <a:extLst>
                <a:ext uri="{FF2B5EF4-FFF2-40B4-BE49-F238E27FC236}">
                  <a16:creationId xmlns:a16="http://schemas.microsoft.com/office/drawing/2014/main" id="{E7554DB1-A9DD-5660-0735-07ED1601FEA4}"/>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986" name="Group">
              <a:extLst>
                <a:ext uri="{FF2B5EF4-FFF2-40B4-BE49-F238E27FC236}">
                  <a16:creationId xmlns:a16="http://schemas.microsoft.com/office/drawing/2014/main" id="{2CC8F164-19B0-9AAC-B0CE-6FAFB22AB87A}"/>
                </a:ext>
              </a:extLst>
            </p:cNvPr>
            <p:cNvGrpSpPr/>
            <p:nvPr/>
          </p:nvGrpSpPr>
          <p:grpSpPr>
            <a:xfrm>
              <a:off x="103044" y="-1"/>
              <a:ext cx="1220200" cy="2049885"/>
              <a:chOff x="0" y="0"/>
              <a:chExt cx="1220199" cy="2049883"/>
            </a:xfrm>
          </p:grpSpPr>
          <p:sp>
            <p:nvSpPr>
              <p:cNvPr id="1987" name="Shape">
                <a:extLst>
                  <a:ext uri="{FF2B5EF4-FFF2-40B4-BE49-F238E27FC236}">
                    <a16:creationId xmlns:a16="http://schemas.microsoft.com/office/drawing/2014/main" id="{BD65311E-B3E3-2F84-F3D9-ED73434CAA10}"/>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88" name="Shape">
                <a:extLst>
                  <a:ext uri="{FF2B5EF4-FFF2-40B4-BE49-F238E27FC236}">
                    <a16:creationId xmlns:a16="http://schemas.microsoft.com/office/drawing/2014/main" id="{A3F819B8-C279-6369-25DF-E25D2576AC6A}"/>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89" name="Shape">
                <a:extLst>
                  <a:ext uri="{FF2B5EF4-FFF2-40B4-BE49-F238E27FC236}">
                    <a16:creationId xmlns:a16="http://schemas.microsoft.com/office/drawing/2014/main" id="{E8E0374A-5C4F-2FC0-6466-9F665E779936}"/>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90" name="Shape">
                <a:extLst>
                  <a:ext uri="{FF2B5EF4-FFF2-40B4-BE49-F238E27FC236}">
                    <a16:creationId xmlns:a16="http://schemas.microsoft.com/office/drawing/2014/main" id="{1DABE786-06E9-6BC8-FAF2-3AB2A1A5B593}"/>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91" name="Shape">
                <a:extLst>
                  <a:ext uri="{FF2B5EF4-FFF2-40B4-BE49-F238E27FC236}">
                    <a16:creationId xmlns:a16="http://schemas.microsoft.com/office/drawing/2014/main" id="{984A15D6-3487-C3B2-52C3-D0D633998F6F}"/>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92" name="Shape">
                <a:extLst>
                  <a:ext uri="{FF2B5EF4-FFF2-40B4-BE49-F238E27FC236}">
                    <a16:creationId xmlns:a16="http://schemas.microsoft.com/office/drawing/2014/main" id="{449254AD-474F-98CE-E70A-34E5FA9D3127}"/>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93" name="Shape">
                <a:extLst>
                  <a:ext uri="{FF2B5EF4-FFF2-40B4-BE49-F238E27FC236}">
                    <a16:creationId xmlns:a16="http://schemas.microsoft.com/office/drawing/2014/main" id="{493E155B-3CF6-A661-1EFD-115CD71EB85A}"/>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94" name="Shape">
                <a:extLst>
                  <a:ext uri="{FF2B5EF4-FFF2-40B4-BE49-F238E27FC236}">
                    <a16:creationId xmlns:a16="http://schemas.microsoft.com/office/drawing/2014/main" id="{7F3B0550-050F-BAA9-7EB9-3FD0C26F5478}"/>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995" name="Shape">
                <a:extLst>
                  <a:ext uri="{FF2B5EF4-FFF2-40B4-BE49-F238E27FC236}">
                    <a16:creationId xmlns:a16="http://schemas.microsoft.com/office/drawing/2014/main" id="{8D4B59AD-22D4-8918-562B-C2BB629B1F97}"/>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996" name="Group">
            <a:extLst>
              <a:ext uri="{FF2B5EF4-FFF2-40B4-BE49-F238E27FC236}">
                <a16:creationId xmlns:a16="http://schemas.microsoft.com/office/drawing/2014/main" id="{13F30F4C-6A8F-FFBD-D8E2-0FFA7A9BB97E}"/>
              </a:ext>
            </a:extLst>
          </p:cNvPr>
          <p:cNvGrpSpPr/>
          <p:nvPr/>
        </p:nvGrpSpPr>
        <p:grpSpPr>
          <a:xfrm flipH="1">
            <a:off x="5922854" y="4621959"/>
            <a:ext cx="661622" cy="1367663"/>
            <a:chOff x="0" y="0"/>
            <a:chExt cx="1323243" cy="2735324"/>
          </a:xfrm>
        </p:grpSpPr>
        <p:sp>
          <p:nvSpPr>
            <p:cNvPr id="1997" name="Shape">
              <a:extLst>
                <a:ext uri="{FF2B5EF4-FFF2-40B4-BE49-F238E27FC236}">
                  <a16:creationId xmlns:a16="http://schemas.microsoft.com/office/drawing/2014/main" id="{6D7FAF7E-98B8-1C30-F0EB-864E6CA5F78E}"/>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98" name="Shape">
              <a:extLst>
                <a:ext uri="{FF2B5EF4-FFF2-40B4-BE49-F238E27FC236}">
                  <a16:creationId xmlns:a16="http://schemas.microsoft.com/office/drawing/2014/main" id="{BBE33F69-B1B4-EEA8-B55A-6523836C3192}"/>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999" name="Shape">
              <a:extLst>
                <a:ext uri="{FF2B5EF4-FFF2-40B4-BE49-F238E27FC236}">
                  <a16:creationId xmlns:a16="http://schemas.microsoft.com/office/drawing/2014/main" id="{0D58A7CC-FF27-D51B-CCE4-C1C6E6F66F4F}"/>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00" name="Shape">
              <a:extLst>
                <a:ext uri="{FF2B5EF4-FFF2-40B4-BE49-F238E27FC236}">
                  <a16:creationId xmlns:a16="http://schemas.microsoft.com/office/drawing/2014/main" id="{39C595D4-0426-2F6F-BDEB-4F27682DF546}"/>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01" name="Line">
              <a:extLst>
                <a:ext uri="{FF2B5EF4-FFF2-40B4-BE49-F238E27FC236}">
                  <a16:creationId xmlns:a16="http://schemas.microsoft.com/office/drawing/2014/main" id="{C5261AED-AB38-1EE3-4E42-F27506922C52}"/>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02" name="Line">
              <a:extLst>
                <a:ext uri="{FF2B5EF4-FFF2-40B4-BE49-F238E27FC236}">
                  <a16:creationId xmlns:a16="http://schemas.microsoft.com/office/drawing/2014/main" id="{EF757876-79CA-2500-C868-DF29132D0FF9}"/>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03" name="Line">
              <a:extLst>
                <a:ext uri="{FF2B5EF4-FFF2-40B4-BE49-F238E27FC236}">
                  <a16:creationId xmlns:a16="http://schemas.microsoft.com/office/drawing/2014/main" id="{F7FCFF36-C09A-AE09-890A-784CF366DA77}"/>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04" name="Line">
              <a:extLst>
                <a:ext uri="{FF2B5EF4-FFF2-40B4-BE49-F238E27FC236}">
                  <a16:creationId xmlns:a16="http://schemas.microsoft.com/office/drawing/2014/main" id="{08FAD21A-F576-6092-7EDA-57ACA35C869B}"/>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05" name="Line">
              <a:extLst>
                <a:ext uri="{FF2B5EF4-FFF2-40B4-BE49-F238E27FC236}">
                  <a16:creationId xmlns:a16="http://schemas.microsoft.com/office/drawing/2014/main" id="{03DA9822-AE68-9D04-97A2-8A1D9BCE8E21}"/>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006" name="Group">
              <a:extLst>
                <a:ext uri="{FF2B5EF4-FFF2-40B4-BE49-F238E27FC236}">
                  <a16:creationId xmlns:a16="http://schemas.microsoft.com/office/drawing/2014/main" id="{62BF2988-F5E2-CA6A-0576-14159AAB9C04}"/>
                </a:ext>
              </a:extLst>
            </p:cNvPr>
            <p:cNvGrpSpPr/>
            <p:nvPr/>
          </p:nvGrpSpPr>
          <p:grpSpPr>
            <a:xfrm>
              <a:off x="103044" y="-1"/>
              <a:ext cx="1220200" cy="2049885"/>
              <a:chOff x="0" y="0"/>
              <a:chExt cx="1220199" cy="2049883"/>
            </a:xfrm>
          </p:grpSpPr>
          <p:sp>
            <p:nvSpPr>
              <p:cNvPr id="2007" name="Shape">
                <a:extLst>
                  <a:ext uri="{FF2B5EF4-FFF2-40B4-BE49-F238E27FC236}">
                    <a16:creationId xmlns:a16="http://schemas.microsoft.com/office/drawing/2014/main" id="{C774AB26-6E8A-63BB-B101-55FE9DE20B56}"/>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08" name="Shape">
                <a:extLst>
                  <a:ext uri="{FF2B5EF4-FFF2-40B4-BE49-F238E27FC236}">
                    <a16:creationId xmlns:a16="http://schemas.microsoft.com/office/drawing/2014/main" id="{2D7E8497-3E28-2D30-F32C-1880AAE45ED0}"/>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09" name="Shape">
                <a:extLst>
                  <a:ext uri="{FF2B5EF4-FFF2-40B4-BE49-F238E27FC236}">
                    <a16:creationId xmlns:a16="http://schemas.microsoft.com/office/drawing/2014/main" id="{171062DE-3E6C-64C1-ED0E-9F0A3F7A1916}"/>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10" name="Shape">
                <a:extLst>
                  <a:ext uri="{FF2B5EF4-FFF2-40B4-BE49-F238E27FC236}">
                    <a16:creationId xmlns:a16="http://schemas.microsoft.com/office/drawing/2014/main" id="{959FEE9D-2789-9E16-0B42-AA11F8F7F965}"/>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11" name="Shape">
                <a:extLst>
                  <a:ext uri="{FF2B5EF4-FFF2-40B4-BE49-F238E27FC236}">
                    <a16:creationId xmlns:a16="http://schemas.microsoft.com/office/drawing/2014/main" id="{D0E65AF5-6CFC-B2CE-4402-A5F7DA0FAFCB}"/>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12" name="Shape">
                <a:extLst>
                  <a:ext uri="{FF2B5EF4-FFF2-40B4-BE49-F238E27FC236}">
                    <a16:creationId xmlns:a16="http://schemas.microsoft.com/office/drawing/2014/main" id="{98FCFEBC-5EE3-D9C7-540A-180307F52188}"/>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13" name="Shape">
                <a:extLst>
                  <a:ext uri="{FF2B5EF4-FFF2-40B4-BE49-F238E27FC236}">
                    <a16:creationId xmlns:a16="http://schemas.microsoft.com/office/drawing/2014/main" id="{8C6DBD9B-C6A5-FEFC-EE6C-A748E3B1B3FA}"/>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14" name="Shape">
                <a:extLst>
                  <a:ext uri="{FF2B5EF4-FFF2-40B4-BE49-F238E27FC236}">
                    <a16:creationId xmlns:a16="http://schemas.microsoft.com/office/drawing/2014/main" id="{2CDB0B81-9F77-0DF7-CAD1-83EAB6A05B8B}"/>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15" name="Shape">
                <a:extLst>
                  <a:ext uri="{FF2B5EF4-FFF2-40B4-BE49-F238E27FC236}">
                    <a16:creationId xmlns:a16="http://schemas.microsoft.com/office/drawing/2014/main" id="{B4D5917E-33DE-943B-F56C-18D17F9A8DA1}"/>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2016" name="Group">
            <a:extLst>
              <a:ext uri="{FF2B5EF4-FFF2-40B4-BE49-F238E27FC236}">
                <a16:creationId xmlns:a16="http://schemas.microsoft.com/office/drawing/2014/main" id="{A0AFF5F3-A10D-0740-B2A3-8CD1C7440B61}"/>
              </a:ext>
            </a:extLst>
          </p:cNvPr>
          <p:cNvGrpSpPr/>
          <p:nvPr/>
        </p:nvGrpSpPr>
        <p:grpSpPr>
          <a:xfrm flipH="1">
            <a:off x="5579954" y="4621959"/>
            <a:ext cx="661622" cy="1367663"/>
            <a:chOff x="0" y="0"/>
            <a:chExt cx="1323243" cy="2735324"/>
          </a:xfrm>
        </p:grpSpPr>
        <p:sp>
          <p:nvSpPr>
            <p:cNvPr id="2017" name="Shape">
              <a:extLst>
                <a:ext uri="{FF2B5EF4-FFF2-40B4-BE49-F238E27FC236}">
                  <a16:creationId xmlns:a16="http://schemas.microsoft.com/office/drawing/2014/main" id="{A0966169-BB34-2987-E4DF-6061F5931323}"/>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18" name="Shape">
              <a:extLst>
                <a:ext uri="{FF2B5EF4-FFF2-40B4-BE49-F238E27FC236}">
                  <a16:creationId xmlns:a16="http://schemas.microsoft.com/office/drawing/2014/main" id="{68895B60-5FD3-DED8-1EA0-0F51CBF0CC70}"/>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19" name="Shape">
              <a:extLst>
                <a:ext uri="{FF2B5EF4-FFF2-40B4-BE49-F238E27FC236}">
                  <a16:creationId xmlns:a16="http://schemas.microsoft.com/office/drawing/2014/main" id="{ADB13806-76B0-2076-7A62-A53DD1614BDB}"/>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20" name="Shape">
              <a:extLst>
                <a:ext uri="{FF2B5EF4-FFF2-40B4-BE49-F238E27FC236}">
                  <a16:creationId xmlns:a16="http://schemas.microsoft.com/office/drawing/2014/main" id="{C10241A4-E2FA-FEB6-B372-68210D7918D2}"/>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21" name="Line">
              <a:extLst>
                <a:ext uri="{FF2B5EF4-FFF2-40B4-BE49-F238E27FC236}">
                  <a16:creationId xmlns:a16="http://schemas.microsoft.com/office/drawing/2014/main" id="{34E04D78-CD8C-480A-D751-00E03029EB56}"/>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22" name="Line">
              <a:extLst>
                <a:ext uri="{FF2B5EF4-FFF2-40B4-BE49-F238E27FC236}">
                  <a16:creationId xmlns:a16="http://schemas.microsoft.com/office/drawing/2014/main" id="{3993D670-4DDE-FD5B-95C9-8B8337B8B3FF}"/>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23" name="Line">
              <a:extLst>
                <a:ext uri="{FF2B5EF4-FFF2-40B4-BE49-F238E27FC236}">
                  <a16:creationId xmlns:a16="http://schemas.microsoft.com/office/drawing/2014/main" id="{93CDF2D2-322A-E2D8-29CE-AF391D8A24A8}"/>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24" name="Line">
              <a:extLst>
                <a:ext uri="{FF2B5EF4-FFF2-40B4-BE49-F238E27FC236}">
                  <a16:creationId xmlns:a16="http://schemas.microsoft.com/office/drawing/2014/main" id="{2CD3815E-689E-AC03-B984-7660F85CA696}"/>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25" name="Line">
              <a:extLst>
                <a:ext uri="{FF2B5EF4-FFF2-40B4-BE49-F238E27FC236}">
                  <a16:creationId xmlns:a16="http://schemas.microsoft.com/office/drawing/2014/main" id="{6599805B-ADE4-D8DD-CE33-F7B4608334EE}"/>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026" name="Group">
              <a:extLst>
                <a:ext uri="{FF2B5EF4-FFF2-40B4-BE49-F238E27FC236}">
                  <a16:creationId xmlns:a16="http://schemas.microsoft.com/office/drawing/2014/main" id="{777C1207-1671-A1FA-57B6-8F4B374B0AB2}"/>
                </a:ext>
              </a:extLst>
            </p:cNvPr>
            <p:cNvGrpSpPr/>
            <p:nvPr/>
          </p:nvGrpSpPr>
          <p:grpSpPr>
            <a:xfrm>
              <a:off x="103044" y="-1"/>
              <a:ext cx="1220200" cy="2049885"/>
              <a:chOff x="0" y="0"/>
              <a:chExt cx="1220199" cy="2049883"/>
            </a:xfrm>
          </p:grpSpPr>
          <p:sp>
            <p:nvSpPr>
              <p:cNvPr id="2027" name="Shape">
                <a:extLst>
                  <a:ext uri="{FF2B5EF4-FFF2-40B4-BE49-F238E27FC236}">
                    <a16:creationId xmlns:a16="http://schemas.microsoft.com/office/drawing/2014/main" id="{782E21B3-1D09-3433-AAD2-40809A94ECF9}"/>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28" name="Shape">
                <a:extLst>
                  <a:ext uri="{FF2B5EF4-FFF2-40B4-BE49-F238E27FC236}">
                    <a16:creationId xmlns:a16="http://schemas.microsoft.com/office/drawing/2014/main" id="{67B426B5-5416-FECA-6FD6-092D2E6D4A3F}"/>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29" name="Shape">
                <a:extLst>
                  <a:ext uri="{FF2B5EF4-FFF2-40B4-BE49-F238E27FC236}">
                    <a16:creationId xmlns:a16="http://schemas.microsoft.com/office/drawing/2014/main" id="{8B298400-38E5-6FC2-879B-D9EE09E797D4}"/>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30" name="Shape">
                <a:extLst>
                  <a:ext uri="{FF2B5EF4-FFF2-40B4-BE49-F238E27FC236}">
                    <a16:creationId xmlns:a16="http://schemas.microsoft.com/office/drawing/2014/main" id="{41179F70-C67E-6AAA-73CD-A32A12105499}"/>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31" name="Shape">
                <a:extLst>
                  <a:ext uri="{FF2B5EF4-FFF2-40B4-BE49-F238E27FC236}">
                    <a16:creationId xmlns:a16="http://schemas.microsoft.com/office/drawing/2014/main" id="{2EC391C3-8920-482E-1C64-394605326094}"/>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32" name="Shape">
                <a:extLst>
                  <a:ext uri="{FF2B5EF4-FFF2-40B4-BE49-F238E27FC236}">
                    <a16:creationId xmlns:a16="http://schemas.microsoft.com/office/drawing/2014/main" id="{B0B19508-3779-F602-99CE-FBB19B23C61D}"/>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33" name="Shape">
                <a:extLst>
                  <a:ext uri="{FF2B5EF4-FFF2-40B4-BE49-F238E27FC236}">
                    <a16:creationId xmlns:a16="http://schemas.microsoft.com/office/drawing/2014/main" id="{D35AC35F-E1B5-5E79-A5E3-04A4CC163354}"/>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34" name="Shape">
                <a:extLst>
                  <a:ext uri="{FF2B5EF4-FFF2-40B4-BE49-F238E27FC236}">
                    <a16:creationId xmlns:a16="http://schemas.microsoft.com/office/drawing/2014/main" id="{B853B1CA-1F8C-FE86-7FAD-97B1B04BFE48}"/>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35" name="Shape">
                <a:extLst>
                  <a:ext uri="{FF2B5EF4-FFF2-40B4-BE49-F238E27FC236}">
                    <a16:creationId xmlns:a16="http://schemas.microsoft.com/office/drawing/2014/main" id="{33AD1032-4B0D-4D69-E037-08B300339B6A}"/>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2036" name="Group">
            <a:extLst>
              <a:ext uri="{FF2B5EF4-FFF2-40B4-BE49-F238E27FC236}">
                <a16:creationId xmlns:a16="http://schemas.microsoft.com/office/drawing/2014/main" id="{38D15628-EF67-1F9F-131B-F6CC8C5C821E}"/>
              </a:ext>
            </a:extLst>
          </p:cNvPr>
          <p:cNvGrpSpPr/>
          <p:nvPr/>
        </p:nvGrpSpPr>
        <p:grpSpPr>
          <a:xfrm flipH="1">
            <a:off x="5237054" y="4621959"/>
            <a:ext cx="661622" cy="1367663"/>
            <a:chOff x="0" y="0"/>
            <a:chExt cx="1323243" cy="2735324"/>
          </a:xfrm>
        </p:grpSpPr>
        <p:sp>
          <p:nvSpPr>
            <p:cNvPr id="2037" name="Shape">
              <a:extLst>
                <a:ext uri="{FF2B5EF4-FFF2-40B4-BE49-F238E27FC236}">
                  <a16:creationId xmlns:a16="http://schemas.microsoft.com/office/drawing/2014/main" id="{48FCB668-9F32-93C7-2652-4DF9333E9A76}"/>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38" name="Shape">
              <a:extLst>
                <a:ext uri="{FF2B5EF4-FFF2-40B4-BE49-F238E27FC236}">
                  <a16:creationId xmlns:a16="http://schemas.microsoft.com/office/drawing/2014/main" id="{70F8B0F7-B038-97C3-2C25-C67E3E9BBE52}"/>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39" name="Shape">
              <a:extLst>
                <a:ext uri="{FF2B5EF4-FFF2-40B4-BE49-F238E27FC236}">
                  <a16:creationId xmlns:a16="http://schemas.microsoft.com/office/drawing/2014/main" id="{A812942E-37F7-C98C-6F5C-A00B8C5B9C03}"/>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40" name="Shape">
              <a:extLst>
                <a:ext uri="{FF2B5EF4-FFF2-40B4-BE49-F238E27FC236}">
                  <a16:creationId xmlns:a16="http://schemas.microsoft.com/office/drawing/2014/main" id="{CFE03BD1-40D0-1FD2-C9C0-D334E36DF23B}"/>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41" name="Line">
              <a:extLst>
                <a:ext uri="{FF2B5EF4-FFF2-40B4-BE49-F238E27FC236}">
                  <a16:creationId xmlns:a16="http://schemas.microsoft.com/office/drawing/2014/main" id="{A29327D9-B544-05C2-50C5-009029C3F037}"/>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42" name="Line">
              <a:extLst>
                <a:ext uri="{FF2B5EF4-FFF2-40B4-BE49-F238E27FC236}">
                  <a16:creationId xmlns:a16="http://schemas.microsoft.com/office/drawing/2014/main" id="{44CFCEA0-6489-6717-1FE5-6CA0F59CE31A}"/>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43" name="Line">
              <a:extLst>
                <a:ext uri="{FF2B5EF4-FFF2-40B4-BE49-F238E27FC236}">
                  <a16:creationId xmlns:a16="http://schemas.microsoft.com/office/drawing/2014/main" id="{299210FA-3757-CD09-EFDF-5CAA7D2BF699}"/>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44" name="Line">
              <a:extLst>
                <a:ext uri="{FF2B5EF4-FFF2-40B4-BE49-F238E27FC236}">
                  <a16:creationId xmlns:a16="http://schemas.microsoft.com/office/drawing/2014/main" id="{A1B7E3A7-E7A9-1F8C-353D-90D23C488459}"/>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45" name="Line">
              <a:extLst>
                <a:ext uri="{FF2B5EF4-FFF2-40B4-BE49-F238E27FC236}">
                  <a16:creationId xmlns:a16="http://schemas.microsoft.com/office/drawing/2014/main" id="{83F78782-A3D4-5E93-550C-4CAAF28DD831}"/>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046" name="Group">
              <a:extLst>
                <a:ext uri="{FF2B5EF4-FFF2-40B4-BE49-F238E27FC236}">
                  <a16:creationId xmlns:a16="http://schemas.microsoft.com/office/drawing/2014/main" id="{C6DDB1FF-40EB-5B6F-3323-CEA607308A52}"/>
                </a:ext>
              </a:extLst>
            </p:cNvPr>
            <p:cNvGrpSpPr/>
            <p:nvPr/>
          </p:nvGrpSpPr>
          <p:grpSpPr>
            <a:xfrm>
              <a:off x="103044" y="-1"/>
              <a:ext cx="1220200" cy="2049885"/>
              <a:chOff x="0" y="0"/>
              <a:chExt cx="1220199" cy="2049883"/>
            </a:xfrm>
          </p:grpSpPr>
          <p:sp>
            <p:nvSpPr>
              <p:cNvPr id="2047" name="Shape">
                <a:extLst>
                  <a:ext uri="{FF2B5EF4-FFF2-40B4-BE49-F238E27FC236}">
                    <a16:creationId xmlns:a16="http://schemas.microsoft.com/office/drawing/2014/main" id="{78532851-7428-859B-091E-F4A9A3F10257}"/>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48" name="Shape">
                <a:extLst>
                  <a:ext uri="{FF2B5EF4-FFF2-40B4-BE49-F238E27FC236}">
                    <a16:creationId xmlns:a16="http://schemas.microsoft.com/office/drawing/2014/main" id="{4639D620-0685-40DD-D0AC-1A552D89A92A}"/>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49" name="Shape">
                <a:extLst>
                  <a:ext uri="{FF2B5EF4-FFF2-40B4-BE49-F238E27FC236}">
                    <a16:creationId xmlns:a16="http://schemas.microsoft.com/office/drawing/2014/main" id="{E31A34D6-22AC-96F3-972F-B6B67346BA9B}"/>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50" name="Shape">
                <a:extLst>
                  <a:ext uri="{FF2B5EF4-FFF2-40B4-BE49-F238E27FC236}">
                    <a16:creationId xmlns:a16="http://schemas.microsoft.com/office/drawing/2014/main" id="{D076161A-0313-0531-8FC6-EE310EDB8FB7}"/>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51" name="Shape">
                <a:extLst>
                  <a:ext uri="{FF2B5EF4-FFF2-40B4-BE49-F238E27FC236}">
                    <a16:creationId xmlns:a16="http://schemas.microsoft.com/office/drawing/2014/main" id="{541BB0DC-3DEE-74F8-6D8E-18874BC45D11}"/>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52" name="Shape">
                <a:extLst>
                  <a:ext uri="{FF2B5EF4-FFF2-40B4-BE49-F238E27FC236}">
                    <a16:creationId xmlns:a16="http://schemas.microsoft.com/office/drawing/2014/main" id="{C1C26A51-34AD-473A-3081-7B37EFC5CB40}"/>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53" name="Shape">
                <a:extLst>
                  <a:ext uri="{FF2B5EF4-FFF2-40B4-BE49-F238E27FC236}">
                    <a16:creationId xmlns:a16="http://schemas.microsoft.com/office/drawing/2014/main" id="{2115EA14-6D3D-C637-F914-641C0B7F5CB3}"/>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54" name="Shape">
                <a:extLst>
                  <a:ext uri="{FF2B5EF4-FFF2-40B4-BE49-F238E27FC236}">
                    <a16:creationId xmlns:a16="http://schemas.microsoft.com/office/drawing/2014/main" id="{DA2D06FA-1BCF-3ED7-4A98-8C447C8B1488}"/>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55" name="Shape">
                <a:extLst>
                  <a:ext uri="{FF2B5EF4-FFF2-40B4-BE49-F238E27FC236}">
                    <a16:creationId xmlns:a16="http://schemas.microsoft.com/office/drawing/2014/main" id="{E18B1943-43FF-256A-1044-1D2CB3396622}"/>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2056" name="Group">
            <a:extLst>
              <a:ext uri="{FF2B5EF4-FFF2-40B4-BE49-F238E27FC236}">
                <a16:creationId xmlns:a16="http://schemas.microsoft.com/office/drawing/2014/main" id="{F5A4817F-A8E7-31BE-E406-39F2E21D10CF}"/>
              </a:ext>
            </a:extLst>
          </p:cNvPr>
          <p:cNvGrpSpPr/>
          <p:nvPr/>
        </p:nvGrpSpPr>
        <p:grpSpPr>
          <a:xfrm flipH="1">
            <a:off x="4906854" y="4621959"/>
            <a:ext cx="661622" cy="1367663"/>
            <a:chOff x="0" y="0"/>
            <a:chExt cx="1323243" cy="2735324"/>
          </a:xfrm>
        </p:grpSpPr>
        <p:sp>
          <p:nvSpPr>
            <p:cNvPr id="2057" name="Shape">
              <a:extLst>
                <a:ext uri="{FF2B5EF4-FFF2-40B4-BE49-F238E27FC236}">
                  <a16:creationId xmlns:a16="http://schemas.microsoft.com/office/drawing/2014/main" id="{C1B55A4A-0C56-69CE-29CA-7012E5C23B31}"/>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58" name="Shape">
              <a:extLst>
                <a:ext uri="{FF2B5EF4-FFF2-40B4-BE49-F238E27FC236}">
                  <a16:creationId xmlns:a16="http://schemas.microsoft.com/office/drawing/2014/main" id="{8AF6262F-6C90-4573-5B3E-843F1616CBAE}"/>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59" name="Shape">
              <a:extLst>
                <a:ext uri="{FF2B5EF4-FFF2-40B4-BE49-F238E27FC236}">
                  <a16:creationId xmlns:a16="http://schemas.microsoft.com/office/drawing/2014/main" id="{A5CE4D80-9139-E3E6-A497-6B57C530447F}"/>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60" name="Shape">
              <a:extLst>
                <a:ext uri="{FF2B5EF4-FFF2-40B4-BE49-F238E27FC236}">
                  <a16:creationId xmlns:a16="http://schemas.microsoft.com/office/drawing/2014/main" id="{72DC0041-4F42-25F9-2D13-72F19C898A87}"/>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61" name="Line">
              <a:extLst>
                <a:ext uri="{FF2B5EF4-FFF2-40B4-BE49-F238E27FC236}">
                  <a16:creationId xmlns:a16="http://schemas.microsoft.com/office/drawing/2014/main" id="{1E066184-66B4-8868-A36E-5282C63AB31D}"/>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62" name="Line">
              <a:extLst>
                <a:ext uri="{FF2B5EF4-FFF2-40B4-BE49-F238E27FC236}">
                  <a16:creationId xmlns:a16="http://schemas.microsoft.com/office/drawing/2014/main" id="{237E24D6-830B-2BEF-4364-75C6D3585099}"/>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63" name="Line">
              <a:extLst>
                <a:ext uri="{FF2B5EF4-FFF2-40B4-BE49-F238E27FC236}">
                  <a16:creationId xmlns:a16="http://schemas.microsoft.com/office/drawing/2014/main" id="{72E10F4D-1DF9-3DF9-4C44-C629197B7BEE}"/>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64" name="Line">
              <a:extLst>
                <a:ext uri="{FF2B5EF4-FFF2-40B4-BE49-F238E27FC236}">
                  <a16:creationId xmlns:a16="http://schemas.microsoft.com/office/drawing/2014/main" id="{1193D1F6-C231-0D5C-EDDE-83705AB0C6CC}"/>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65" name="Line">
              <a:extLst>
                <a:ext uri="{FF2B5EF4-FFF2-40B4-BE49-F238E27FC236}">
                  <a16:creationId xmlns:a16="http://schemas.microsoft.com/office/drawing/2014/main" id="{9EE02D84-7C44-C976-6FC7-FF6F39F2BC07}"/>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066" name="Group">
              <a:extLst>
                <a:ext uri="{FF2B5EF4-FFF2-40B4-BE49-F238E27FC236}">
                  <a16:creationId xmlns:a16="http://schemas.microsoft.com/office/drawing/2014/main" id="{9649ACBD-D8E3-43ED-F65F-AF6E85188527}"/>
                </a:ext>
              </a:extLst>
            </p:cNvPr>
            <p:cNvGrpSpPr/>
            <p:nvPr/>
          </p:nvGrpSpPr>
          <p:grpSpPr>
            <a:xfrm>
              <a:off x="103044" y="-1"/>
              <a:ext cx="1220200" cy="2049885"/>
              <a:chOff x="0" y="0"/>
              <a:chExt cx="1220199" cy="2049883"/>
            </a:xfrm>
          </p:grpSpPr>
          <p:sp>
            <p:nvSpPr>
              <p:cNvPr id="2067" name="Shape">
                <a:extLst>
                  <a:ext uri="{FF2B5EF4-FFF2-40B4-BE49-F238E27FC236}">
                    <a16:creationId xmlns:a16="http://schemas.microsoft.com/office/drawing/2014/main" id="{B5B95B1C-2F52-A604-4EA6-BF23FB6BD3C0}"/>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68" name="Shape">
                <a:extLst>
                  <a:ext uri="{FF2B5EF4-FFF2-40B4-BE49-F238E27FC236}">
                    <a16:creationId xmlns:a16="http://schemas.microsoft.com/office/drawing/2014/main" id="{345FBD7D-B095-A7B0-A0D1-FC96B5F1CD39}"/>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69" name="Shape">
                <a:extLst>
                  <a:ext uri="{FF2B5EF4-FFF2-40B4-BE49-F238E27FC236}">
                    <a16:creationId xmlns:a16="http://schemas.microsoft.com/office/drawing/2014/main" id="{08595617-1AE9-AE26-2085-BD3E836DCD9A}"/>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70" name="Shape">
                <a:extLst>
                  <a:ext uri="{FF2B5EF4-FFF2-40B4-BE49-F238E27FC236}">
                    <a16:creationId xmlns:a16="http://schemas.microsoft.com/office/drawing/2014/main" id="{89A50A61-DCE4-DB00-19AA-3FAD0302E6E6}"/>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71" name="Shape">
                <a:extLst>
                  <a:ext uri="{FF2B5EF4-FFF2-40B4-BE49-F238E27FC236}">
                    <a16:creationId xmlns:a16="http://schemas.microsoft.com/office/drawing/2014/main" id="{554CAD25-7F51-745D-E3F6-C1F5EFAA1DD6}"/>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72" name="Shape">
                <a:extLst>
                  <a:ext uri="{FF2B5EF4-FFF2-40B4-BE49-F238E27FC236}">
                    <a16:creationId xmlns:a16="http://schemas.microsoft.com/office/drawing/2014/main" id="{65BF48A8-9ED6-E201-22B1-9A4179AD53F4}"/>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73" name="Shape">
                <a:extLst>
                  <a:ext uri="{FF2B5EF4-FFF2-40B4-BE49-F238E27FC236}">
                    <a16:creationId xmlns:a16="http://schemas.microsoft.com/office/drawing/2014/main" id="{8FE177C9-3102-C358-CD01-FE31A965A4AD}"/>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74" name="Shape">
                <a:extLst>
                  <a:ext uri="{FF2B5EF4-FFF2-40B4-BE49-F238E27FC236}">
                    <a16:creationId xmlns:a16="http://schemas.microsoft.com/office/drawing/2014/main" id="{9EC6FCBB-9595-4005-F98A-FA70B986251A}"/>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75" name="Shape">
                <a:extLst>
                  <a:ext uri="{FF2B5EF4-FFF2-40B4-BE49-F238E27FC236}">
                    <a16:creationId xmlns:a16="http://schemas.microsoft.com/office/drawing/2014/main" id="{AEBE05A3-9B9F-A4E7-5785-A6CAC76262C8}"/>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2076" name="Group">
            <a:extLst>
              <a:ext uri="{FF2B5EF4-FFF2-40B4-BE49-F238E27FC236}">
                <a16:creationId xmlns:a16="http://schemas.microsoft.com/office/drawing/2014/main" id="{9FE8B022-D762-E915-322A-2C5E657FB2CD}"/>
              </a:ext>
            </a:extLst>
          </p:cNvPr>
          <p:cNvGrpSpPr/>
          <p:nvPr/>
        </p:nvGrpSpPr>
        <p:grpSpPr>
          <a:xfrm flipH="1">
            <a:off x="4563953" y="4621959"/>
            <a:ext cx="661623" cy="1367663"/>
            <a:chOff x="0" y="0"/>
            <a:chExt cx="1323243" cy="2735324"/>
          </a:xfrm>
        </p:grpSpPr>
        <p:sp>
          <p:nvSpPr>
            <p:cNvPr id="2077" name="Shape">
              <a:extLst>
                <a:ext uri="{FF2B5EF4-FFF2-40B4-BE49-F238E27FC236}">
                  <a16:creationId xmlns:a16="http://schemas.microsoft.com/office/drawing/2014/main" id="{17909724-BE01-30DF-B6A6-796D00943143}"/>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78" name="Shape">
              <a:extLst>
                <a:ext uri="{FF2B5EF4-FFF2-40B4-BE49-F238E27FC236}">
                  <a16:creationId xmlns:a16="http://schemas.microsoft.com/office/drawing/2014/main" id="{A3720242-45B7-EACB-40C5-2CA6173DE464}"/>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79" name="Shape">
              <a:extLst>
                <a:ext uri="{FF2B5EF4-FFF2-40B4-BE49-F238E27FC236}">
                  <a16:creationId xmlns:a16="http://schemas.microsoft.com/office/drawing/2014/main" id="{F0C48B5B-3D67-8C8A-4C31-3276C7A2149F}"/>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80" name="Shape">
              <a:extLst>
                <a:ext uri="{FF2B5EF4-FFF2-40B4-BE49-F238E27FC236}">
                  <a16:creationId xmlns:a16="http://schemas.microsoft.com/office/drawing/2014/main" id="{A25EA49C-F2BD-2AC1-5D3F-E7EE32175B97}"/>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81" name="Line">
              <a:extLst>
                <a:ext uri="{FF2B5EF4-FFF2-40B4-BE49-F238E27FC236}">
                  <a16:creationId xmlns:a16="http://schemas.microsoft.com/office/drawing/2014/main" id="{1A1ABDF8-5309-CE8D-7C9F-E0E70003A12E}"/>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82" name="Line">
              <a:extLst>
                <a:ext uri="{FF2B5EF4-FFF2-40B4-BE49-F238E27FC236}">
                  <a16:creationId xmlns:a16="http://schemas.microsoft.com/office/drawing/2014/main" id="{A7D8555C-128E-68FC-07C6-96525C5E8D0C}"/>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83" name="Line">
              <a:extLst>
                <a:ext uri="{FF2B5EF4-FFF2-40B4-BE49-F238E27FC236}">
                  <a16:creationId xmlns:a16="http://schemas.microsoft.com/office/drawing/2014/main" id="{C743FAEE-391C-F609-B2CB-59244D293AEE}"/>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84" name="Line">
              <a:extLst>
                <a:ext uri="{FF2B5EF4-FFF2-40B4-BE49-F238E27FC236}">
                  <a16:creationId xmlns:a16="http://schemas.microsoft.com/office/drawing/2014/main" id="{51EB23AF-8A22-65DA-D2FC-451EA0EC960E}"/>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85" name="Line">
              <a:extLst>
                <a:ext uri="{FF2B5EF4-FFF2-40B4-BE49-F238E27FC236}">
                  <a16:creationId xmlns:a16="http://schemas.microsoft.com/office/drawing/2014/main" id="{BE80F6B3-F841-E857-737A-D4525A8E3F45}"/>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086" name="Group">
              <a:extLst>
                <a:ext uri="{FF2B5EF4-FFF2-40B4-BE49-F238E27FC236}">
                  <a16:creationId xmlns:a16="http://schemas.microsoft.com/office/drawing/2014/main" id="{5D1C6EDE-3B1C-2746-70CC-856D557F67EA}"/>
                </a:ext>
              </a:extLst>
            </p:cNvPr>
            <p:cNvGrpSpPr/>
            <p:nvPr/>
          </p:nvGrpSpPr>
          <p:grpSpPr>
            <a:xfrm>
              <a:off x="103044" y="-1"/>
              <a:ext cx="1220200" cy="2049885"/>
              <a:chOff x="0" y="0"/>
              <a:chExt cx="1220199" cy="2049883"/>
            </a:xfrm>
          </p:grpSpPr>
          <p:sp>
            <p:nvSpPr>
              <p:cNvPr id="2087" name="Shape">
                <a:extLst>
                  <a:ext uri="{FF2B5EF4-FFF2-40B4-BE49-F238E27FC236}">
                    <a16:creationId xmlns:a16="http://schemas.microsoft.com/office/drawing/2014/main" id="{30EE1B49-1687-43BF-1425-AD9C8C4B71FF}"/>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88" name="Shape">
                <a:extLst>
                  <a:ext uri="{FF2B5EF4-FFF2-40B4-BE49-F238E27FC236}">
                    <a16:creationId xmlns:a16="http://schemas.microsoft.com/office/drawing/2014/main" id="{22CBC3E6-935A-A859-C622-48F386D7F946}"/>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89" name="Shape">
                <a:extLst>
                  <a:ext uri="{FF2B5EF4-FFF2-40B4-BE49-F238E27FC236}">
                    <a16:creationId xmlns:a16="http://schemas.microsoft.com/office/drawing/2014/main" id="{F5C21860-4AA7-E152-82B2-C2C1877FCD5B}"/>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90" name="Shape">
                <a:extLst>
                  <a:ext uri="{FF2B5EF4-FFF2-40B4-BE49-F238E27FC236}">
                    <a16:creationId xmlns:a16="http://schemas.microsoft.com/office/drawing/2014/main" id="{621B8F7A-C68B-9DEB-BEE8-812E573FF300}"/>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91" name="Shape">
                <a:extLst>
                  <a:ext uri="{FF2B5EF4-FFF2-40B4-BE49-F238E27FC236}">
                    <a16:creationId xmlns:a16="http://schemas.microsoft.com/office/drawing/2014/main" id="{C161C1C1-3F51-B48E-E699-ECB17665E26F}"/>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92" name="Shape">
                <a:extLst>
                  <a:ext uri="{FF2B5EF4-FFF2-40B4-BE49-F238E27FC236}">
                    <a16:creationId xmlns:a16="http://schemas.microsoft.com/office/drawing/2014/main" id="{7F5237EC-5AFA-83B2-CEA2-8C615199E1FC}"/>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93" name="Shape">
                <a:extLst>
                  <a:ext uri="{FF2B5EF4-FFF2-40B4-BE49-F238E27FC236}">
                    <a16:creationId xmlns:a16="http://schemas.microsoft.com/office/drawing/2014/main" id="{197E8FFE-86C2-56BD-5968-5D8F8136DE9E}"/>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94" name="Shape">
                <a:extLst>
                  <a:ext uri="{FF2B5EF4-FFF2-40B4-BE49-F238E27FC236}">
                    <a16:creationId xmlns:a16="http://schemas.microsoft.com/office/drawing/2014/main" id="{17EDA45B-F81C-3650-5FB1-92B6E0B20634}"/>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095" name="Shape">
                <a:extLst>
                  <a:ext uri="{FF2B5EF4-FFF2-40B4-BE49-F238E27FC236}">
                    <a16:creationId xmlns:a16="http://schemas.microsoft.com/office/drawing/2014/main" id="{1A77143B-AA81-0B27-B450-ADB13B5F4286}"/>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2096" name="Group">
            <a:extLst>
              <a:ext uri="{FF2B5EF4-FFF2-40B4-BE49-F238E27FC236}">
                <a16:creationId xmlns:a16="http://schemas.microsoft.com/office/drawing/2014/main" id="{9C23192A-D2CC-0DA6-8060-B4A9C79F4AA9}"/>
              </a:ext>
            </a:extLst>
          </p:cNvPr>
          <p:cNvGrpSpPr/>
          <p:nvPr/>
        </p:nvGrpSpPr>
        <p:grpSpPr>
          <a:xfrm flipH="1">
            <a:off x="4233142" y="4621959"/>
            <a:ext cx="661623" cy="1367663"/>
            <a:chOff x="0" y="0"/>
            <a:chExt cx="1323243" cy="2735324"/>
          </a:xfrm>
        </p:grpSpPr>
        <p:sp>
          <p:nvSpPr>
            <p:cNvPr id="2097" name="Shape">
              <a:extLst>
                <a:ext uri="{FF2B5EF4-FFF2-40B4-BE49-F238E27FC236}">
                  <a16:creationId xmlns:a16="http://schemas.microsoft.com/office/drawing/2014/main" id="{5CBE3CC2-5EB7-7CD9-FE85-104EEDD6F248}"/>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98" name="Shape">
              <a:extLst>
                <a:ext uri="{FF2B5EF4-FFF2-40B4-BE49-F238E27FC236}">
                  <a16:creationId xmlns:a16="http://schemas.microsoft.com/office/drawing/2014/main" id="{AEAC16AD-2DE8-C663-CEF2-F4259792A385}"/>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099" name="Shape">
              <a:extLst>
                <a:ext uri="{FF2B5EF4-FFF2-40B4-BE49-F238E27FC236}">
                  <a16:creationId xmlns:a16="http://schemas.microsoft.com/office/drawing/2014/main" id="{0DD9A70B-06CB-4C0B-B09C-F54BC3525498}"/>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00" name="Shape">
              <a:extLst>
                <a:ext uri="{FF2B5EF4-FFF2-40B4-BE49-F238E27FC236}">
                  <a16:creationId xmlns:a16="http://schemas.microsoft.com/office/drawing/2014/main" id="{36848BC3-C493-B926-AC31-63A8B29D228D}"/>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01" name="Line">
              <a:extLst>
                <a:ext uri="{FF2B5EF4-FFF2-40B4-BE49-F238E27FC236}">
                  <a16:creationId xmlns:a16="http://schemas.microsoft.com/office/drawing/2014/main" id="{27ABEEEF-699D-1DEC-4305-6BFA9A270A8A}"/>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02" name="Line">
              <a:extLst>
                <a:ext uri="{FF2B5EF4-FFF2-40B4-BE49-F238E27FC236}">
                  <a16:creationId xmlns:a16="http://schemas.microsoft.com/office/drawing/2014/main" id="{30EBAA70-55DB-E9C1-21E8-8D72853D2B80}"/>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03" name="Line">
              <a:extLst>
                <a:ext uri="{FF2B5EF4-FFF2-40B4-BE49-F238E27FC236}">
                  <a16:creationId xmlns:a16="http://schemas.microsoft.com/office/drawing/2014/main" id="{4E74F3D7-4B08-9AC8-B12A-BAC0C8D6DEA0}"/>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04" name="Line">
              <a:extLst>
                <a:ext uri="{FF2B5EF4-FFF2-40B4-BE49-F238E27FC236}">
                  <a16:creationId xmlns:a16="http://schemas.microsoft.com/office/drawing/2014/main" id="{884C793C-29D2-ECCF-CEA5-3620FF5DEE5D}"/>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05" name="Line">
              <a:extLst>
                <a:ext uri="{FF2B5EF4-FFF2-40B4-BE49-F238E27FC236}">
                  <a16:creationId xmlns:a16="http://schemas.microsoft.com/office/drawing/2014/main" id="{84479823-0661-20F2-815A-DADE1B3BFBCE}"/>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106" name="Group">
              <a:extLst>
                <a:ext uri="{FF2B5EF4-FFF2-40B4-BE49-F238E27FC236}">
                  <a16:creationId xmlns:a16="http://schemas.microsoft.com/office/drawing/2014/main" id="{799F876C-2DF9-0CC3-8EB8-A8847DE2726B}"/>
                </a:ext>
              </a:extLst>
            </p:cNvPr>
            <p:cNvGrpSpPr/>
            <p:nvPr/>
          </p:nvGrpSpPr>
          <p:grpSpPr>
            <a:xfrm>
              <a:off x="103044" y="-1"/>
              <a:ext cx="1220200" cy="2049885"/>
              <a:chOff x="0" y="0"/>
              <a:chExt cx="1220199" cy="2049883"/>
            </a:xfrm>
          </p:grpSpPr>
          <p:sp>
            <p:nvSpPr>
              <p:cNvPr id="2107" name="Shape">
                <a:extLst>
                  <a:ext uri="{FF2B5EF4-FFF2-40B4-BE49-F238E27FC236}">
                    <a16:creationId xmlns:a16="http://schemas.microsoft.com/office/drawing/2014/main" id="{1E631D30-CC6C-BB42-5DA0-7FB08EC0E53E}"/>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08" name="Shape">
                <a:extLst>
                  <a:ext uri="{FF2B5EF4-FFF2-40B4-BE49-F238E27FC236}">
                    <a16:creationId xmlns:a16="http://schemas.microsoft.com/office/drawing/2014/main" id="{231177DE-EF4B-F697-F44B-20D6A2F9DEA9}"/>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09" name="Shape">
                <a:extLst>
                  <a:ext uri="{FF2B5EF4-FFF2-40B4-BE49-F238E27FC236}">
                    <a16:creationId xmlns:a16="http://schemas.microsoft.com/office/drawing/2014/main" id="{18F1209E-DD5C-39C7-E7F5-535B6C0F577B}"/>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10" name="Shape">
                <a:extLst>
                  <a:ext uri="{FF2B5EF4-FFF2-40B4-BE49-F238E27FC236}">
                    <a16:creationId xmlns:a16="http://schemas.microsoft.com/office/drawing/2014/main" id="{6B9FE250-6C1A-FED3-9BE2-C2DDBC3CC670}"/>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11" name="Shape">
                <a:extLst>
                  <a:ext uri="{FF2B5EF4-FFF2-40B4-BE49-F238E27FC236}">
                    <a16:creationId xmlns:a16="http://schemas.microsoft.com/office/drawing/2014/main" id="{B89927A4-A8D1-1AF1-E3F8-A063D6108BF5}"/>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12" name="Shape">
                <a:extLst>
                  <a:ext uri="{FF2B5EF4-FFF2-40B4-BE49-F238E27FC236}">
                    <a16:creationId xmlns:a16="http://schemas.microsoft.com/office/drawing/2014/main" id="{FE287C04-D749-1573-4A95-9BBD89596E1B}"/>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13" name="Shape">
                <a:extLst>
                  <a:ext uri="{FF2B5EF4-FFF2-40B4-BE49-F238E27FC236}">
                    <a16:creationId xmlns:a16="http://schemas.microsoft.com/office/drawing/2014/main" id="{CF3405FB-911D-45D6-515C-4873B2F98494}"/>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14" name="Shape">
                <a:extLst>
                  <a:ext uri="{FF2B5EF4-FFF2-40B4-BE49-F238E27FC236}">
                    <a16:creationId xmlns:a16="http://schemas.microsoft.com/office/drawing/2014/main" id="{06AF3EEB-3A0F-3B0D-776F-5BD1F812EE46}"/>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15" name="Shape">
                <a:extLst>
                  <a:ext uri="{FF2B5EF4-FFF2-40B4-BE49-F238E27FC236}">
                    <a16:creationId xmlns:a16="http://schemas.microsoft.com/office/drawing/2014/main" id="{E61213A7-0A53-D9EE-63D6-962868D01E65}"/>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2116" name="Group">
            <a:extLst>
              <a:ext uri="{FF2B5EF4-FFF2-40B4-BE49-F238E27FC236}">
                <a16:creationId xmlns:a16="http://schemas.microsoft.com/office/drawing/2014/main" id="{C03E651D-1711-6822-63AE-FFFAE572C598}"/>
              </a:ext>
            </a:extLst>
          </p:cNvPr>
          <p:cNvGrpSpPr/>
          <p:nvPr/>
        </p:nvGrpSpPr>
        <p:grpSpPr>
          <a:xfrm flipH="1">
            <a:off x="3890242" y="4621959"/>
            <a:ext cx="661623" cy="1367663"/>
            <a:chOff x="0" y="0"/>
            <a:chExt cx="1323243" cy="2735324"/>
          </a:xfrm>
        </p:grpSpPr>
        <p:sp>
          <p:nvSpPr>
            <p:cNvPr id="2117" name="Shape">
              <a:extLst>
                <a:ext uri="{FF2B5EF4-FFF2-40B4-BE49-F238E27FC236}">
                  <a16:creationId xmlns:a16="http://schemas.microsoft.com/office/drawing/2014/main" id="{2C72F161-783E-9CA1-ECF2-1A510B525B4E}"/>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18" name="Shape">
              <a:extLst>
                <a:ext uri="{FF2B5EF4-FFF2-40B4-BE49-F238E27FC236}">
                  <a16:creationId xmlns:a16="http://schemas.microsoft.com/office/drawing/2014/main" id="{B64D906C-3EA6-BE14-F0E5-F6848A5A40B0}"/>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19" name="Shape">
              <a:extLst>
                <a:ext uri="{FF2B5EF4-FFF2-40B4-BE49-F238E27FC236}">
                  <a16:creationId xmlns:a16="http://schemas.microsoft.com/office/drawing/2014/main" id="{E2214B38-F9D6-FFB0-2586-297711573D0A}"/>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20" name="Shape">
              <a:extLst>
                <a:ext uri="{FF2B5EF4-FFF2-40B4-BE49-F238E27FC236}">
                  <a16:creationId xmlns:a16="http://schemas.microsoft.com/office/drawing/2014/main" id="{7E7D5E8A-6000-9257-E831-11349E32FEE9}"/>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21" name="Line">
              <a:extLst>
                <a:ext uri="{FF2B5EF4-FFF2-40B4-BE49-F238E27FC236}">
                  <a16:creationId xmlns:a16="http://schemas.microsoft.com/office/drawing/2014/main" id="{54938D6E-5C66-2330-DB51-8999C4520359}"/>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22" name="Line">
              <a:extLst>
                <a:ext uri="{FF2B5EF4-FFF2-40B4-BE49-F238E27FC236}">
                  <a16:creationId xmlns:a16="http://schemas.microsoft.com/office/drawing/2014/main" id="{2600B3D4-B1DD-70AA-E86D-8C67BC06861D}"/>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23" name="Line">
              <a:extLst>
                <a:ext uri="{FF2B5EF4-FFF2-40B4-BE49-F238E27FC236}">
                  <a16:creationId xmlns:a16="http://schemas.microsoft.com/office/drawing/2014/main" id="{76A4B494-AA1B-1362-A383-E932FD1E5318}"/>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24" name="Line">
              <a:extLst>
                <a:ext uri="{FF2B5EF4-FFF2-40B4-BE49-F238E27FC236}">
                  <a16:creationId xmlns:a16="http://schemas.microsoft.com/office/drawing/2014/main" id="{BB18CD1C-1623-9C9D-0210-742BDC776E16}"/>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25" name="Line">
              <a:extLst>
                <a:ext uri="{FF2B5EF4-FFF2-40B4-BE49-F238E27FC236}">
                  <a16:creationId xmlns:a16="http://schemas.microsoft.com/office/drawing/2014/main" id="{CE6B09BE-69BB-105C-0012-AE04F5474FEF}"/>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126" name="Group">
              <a:extLst>
                <a:ext uri="{FF2B5EF4-FFF2-40B4-BE49-F238E27FC236}">
                  <a16:creationId xmlns:a16="http://schemas.microsoft.com/office/drawing/2014/main" id="{57F654E5-A087-3D4C-1987-68B5878284BD}"/>
                </a:ext>
              </a:extLst>
            </p:cNvPr>
            <p:cNvGrpSpPr/>
            <p:nvPr/>
          </p:nvGrpSpPr>
          <p:grpSpPr>
            <a:xfrm>
              <a:off x="103044" y="-1"/>
              <a:ext cx="1220200" cy="2049885"/>
              <a:chOff x="0" y="0"/>
              <a:chExt cx="1220199" cy="2049883"/>
            </a:xfrm>
          </p:grpSpPr>
          <p:sp>
            <p:nvSpPr>
              <p:cNvPr id="2127" name="Shape">
                <a:extLst>
                  <a:ext uri="{FF2B5EF4-FFF2-40B4-BE49-F238E27FC236}">
                    <a16:creationId xmlns:a16="http://schemas.microsoft.com/office/drawing/2014/main" id="{7540F3B0-D74E-9F1F-35F1-65E3E9F92BD0}"/>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28" name="Shape">
                <a:extLst>
                  <a:ext uri="{FF2B5EF4-FFF2-40B4-BE49-F238E27FC236}">
                    <a16:creationId xmlns:a16="http://schemas.microsoft.com/office/drawing/2014/main" id="{B7605CCC-0127-4A36-BAE4-84740E87F823}"/>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29" name="Shape">
                <a:extLst>
                  <a:ext uri="{FF2B5EF4-FFF2-40B4-BE49-F238E27FC236}">
                    <a16:creationId xmlns:a16="http://schemas.microsoft.com/office/drawing/2014/main" id="{F6669946-D7D5-7C59-0786-8C211957D7BF}"/>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30" name="Shape">
                <a:extLst>
                  <a:ext uri="{FF2B5EF4-FFF2-40B4-BE49-F238E27FC236}">
                    <a16:creationId xmlns:a16="http://schemas.microsoft.com/office/drawing/2014/main" id="{ADCBE608-F8AA-1283-6129-BAD357909CED}"/>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31" name="Shape">
                <a:extLst>
                  <a:ext uri="{FF2B5EF4-FFF2-40B4-BE49-F238E27FC236}">
                    <a16:creationId xmlns:a16="http://schemas.microsoft.com/office/drawing/2014/main" id="{FAFFC739-D845-0E78-3698-8B63FADD43F3}"/>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32" name="Shape">
                <a:extLst>
                  <a:ext uri="{FF2B5EF4-FFF2-40B4-BE49-F238E27FC236}">
                    <a16:creationId xmlns:a16="http://schemas.microsoft.com/office/drawing/2014/main" id="{8A742E8B-FC86-9184-80AC-FF5E0EF61371}"/>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33" name="Shape">
                <a:extLst>
                  <a:ext uri="{FF2B5EF4-FFF2-40B4-BE49-F238E27FC236}">
                    <a16:creationId xmlns:a16="http://schemas.microsoft.com/office/drawing/2014/main" id="{83FD47D0-F8BC-BABE-2D99-60EF9C2A1B62}"/>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34" name="Shape">
                <a:extLst>
                  <a:ext uri="{FF2B5EF4-FFF2-40B4-BE49-F238E27FC236}">
                    <a16:creationId xmlns:a16="http://schemas.microsoft.com/office/drawing/2014/main" id="{F1527159-DE95-A0EC-36F3-964F4CEFA2E5}"/>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35" name="Shape">
                <a:extLst>
                  <a:ext uri="{FF2B5EF4-FFF2-40B4-BE49-F238E27FC236}">
                    <a16:creationId xmlns:a16="http://schemas.microsoft.com/office/drawing/2014/main" id="{4B335C10-C164-BB5F-D701-78E88C5F744D}"/>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2136" name="Group">
            <a:extLst>
              <a:ext uri="{FF2B5EF4-FFF2-40B4-BE49-F238E27FC236}">
                <a16:creationId xmlns:a16="http://schemas.microsoft.com/office/drawing/2014/main" id="{3FBB8E4E-3E69-9B1D-4070-8305BF1DD176}"/>
              </a:ext>
            </a:extLst>
          </p:cNvPr>
          <p:cNvGrpSpPr/>
          <p:nvPr/>
        </p:nvGrpSpPr>
        <p:grpSpPr>
          <a:xfrm flipH="1">
            <a:off x="3560042" y="4621959"/>
            <a:ext cx="661623" cy="1367663"/>
            <a:chOff x="0" y="0"/>
            <a:chExt cx="1323243" cy="2735324"/>
          </a:xfrm>
        </p:grpSpPr>
        <p:sp>
          <p:nvSpPr>
            <p:cNvPr id="2137" name="Shape">
              <a:extLst>
                <a:ext uri="{FF2B5EF4-FFF2-40B4-BE49-F238E27FC236}">
                  <a16:creationId xmlns:a16="http://schemas.microsoft.com/office/drawing/2014/main" id="{E0D7004A-DEE8-5108-4B62-8EA9A4C10987}"/>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38" name="Shape">
              <a:extLst>
                <a:ext uri="{FF2B5EF4-FFF2-40B4-BE49-F238E27FC236}">
                  <a16:creationId xmlns:a16="http://schemas.microsoft.com/office/drawing/2014/main" id="{92A20408-61D5-773B-C2E3-4E9FEB5C81F3}"/>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39" name="Shape">
              <a:extLst>
                <a:ext uri="{FF2B5EF4-FFF2-40B4-BE49-F238E27FC236}">
                  <a16:creationId xmlns:a16="http://schemas.microsoft.com/office/drawing/2014/main" id="{FFB79057-FF4C-C06E-EE86-41D40DC392D8}"/>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40" name="Shape">
              <a:extLst>
                <a:ext uri="{FF2B5EF4-FFF2-40B4-BE49-F238E27FC236}">
                  <a16:creationId xmlns:a16="http://schemas.microsoft.com/office/drawing/2014/main" id="{1A4AC6D0-9945-744E-27B2-DF2BAC3ED19D}"/>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41" name="Line">
              <a:extLst>
                <a:ext uri="{FF2B5EF4-FFF2-40B4-BE49-F238E27FC236}">
                  <a16:creationId xmlns:a16="http://schemas.microsoft.com/office/drawing/2014/main" id="{24F1A967-D4B5-3A99-DF80-819956D2EC62}"/>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42" name="Line">
              <a:extLst>
                <a:ext uri="{FF2B5EF4-FFF2-40B4-BE49-F238E27FC236}">
                  <a16:creationId xmlns:a16="http://schemas.microsoft.com/office/drawing/2014/main" id="{663781B9-9EC9-E392-9690-F4DDBF64A43E}"/>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43" name="Line">
              <a:extLst>
                <a:ext uri="{FF2B5EF4-FFF2-40B4-BE49-F238E27FC236}">
                  <a16:creationId xmlns:a16="http://schemas.microsoft.com/office/drawing/2014/main" id="{CE649E91-9D34-D83B-F2F1-F1B7A1F36F28}"/>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44" name="Line">
              <a:extLst>
                <a:ext uri="{FF2B5EF4-FFF2-40B4-BE49-F238E27FC236}">
                  <a16:creationId xmlns:a16="http://schemas.microsoft.com/office/drawing/2014/main" id="{5BBA8DC0-15F6-74FB-DD02-B61E2BCBC06E}"/>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45" name="Line">
              <a:extLst>
                <a:ext uri="{FF2B5EF4-FFF2-40B4-BE49-F238E27FC236}">
                  <a16:creationId xmlns:a16="http://schemas.microsoft.com/office/drawing/2014/main" id="{E578CE0C-EBE3-EF4D-FBD9-74844F52593D}"/>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146" name="Group">
              <a:extLst>
                <a:ext uri="{FF2B5EF4-FFF2-40B4-BE49-F238E27FC236}">
                  <a16:creationId xmlns:a16="http://schemas.microsoft.com/office/drawing/2014/main" id="{9531A132-692A-ACBC-6C41-AA026CB6F1A3}"/>
                </a:ext>
              </a:extLst>
            </p:cNvPr>
            <p:cNvGrpSpPr/>
            <p:nvPr/>
          </p:nvGrpSpPr>
          <p:grpSpPr>
            <a:xfrm>
              <a:off x="103044" y="-1"/>
              <a:ext cx="1220200" cy="2049885"/>
              <a:chOff x="0" y="0"/>
              <a:chExt cx="1220199" cy="2049883"/>
            </a:xfrm>
          </p:grpSpPr>
          <p:sp>
            <p:nvSpPr>
              <p:cNvPr id="2147" name="Shape">
                <a:extLst>
                  <a:ext uri="{FF2B5EF4-FFF2-40B4-BE49-F238E27FC236}">
                    <a16:creationId xmlns:a16="http://schemas.microsoft.com/office/drawing/2014/main" id="{EDDD6EFA-8FAD-6C31-BEDA-B78D8D4BAD7D}"/>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48" name="Shape">
                <a:extLst>
                  <a:ext uri="{FF2B5EF4-FFF2-40B4-BE49-F238E27FC236}">
                    <a16:creationId xmlns:a16="http://schemas.microsoft.com/office/drawing/2014/main" id="{FAE30416-E537-32C5-4018-1560CCBA02CA}"/>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49" name="Shape">
                <a:extLst>
                  <a:ext uri="{FF2B5EF4-FFF2-40B4-BE49-F238E27FC236}">
                    <a16:creationId xmlns:a16="http://schemas.microsoft.com/office/drawing/2014/main" id="{3C2B8B08-284A-A8E0-4BB9-BB9557401150}"/>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50" name="Shape">
                <a:extLst>
                  <a:ext uri="{FF2B5EF4-FFF2-40B4-BE49-F238E27FC236}">
                    <a16:creationId xmlns:a16="http://schemas.microsoft.com/office/drawing/2014/main" id="{AAB032F7-7BB3-737C-7297-87C8D0FA1831}"/>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51" name="Shape">
                <a:extLst>
                  <a:ext uri="{FF2B5EF4-FFF2-40B4-BE49-F238E27FC236}">
                    <a16:creationId xmlns:a16="http://schemas.microsoft.com/office/drawing/2014/main" id="{D4725E5A-E785-776C-59F9-E47AEC333996}"/>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52" name="Shape">
                <a:extLst>
                  <a:ext uri="{FF2B5EF4-FFF2-40B4-BE49-F238E27FC236}">
                    <a16:creationId xmlns:a16="http://schemas.microsoft.com/office/drawing/2014/main" id="{34A63ADF-2896-0AB8-5D85-99E3505BDEA9}"/>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53" name="Shape">
                <a:extLst>
                  <a:ext uri="{FF2B5EF4-FFF2-40B4-BE49-F238E27FC236}">
                    <a16:creationId xmlns:a16="http://schemas.microsoft.com/office/drawing/2014/main" id="{0A5A17C9-2E83-7CD9-6E94-A9FFA82E98D7}"/>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54" name="Shape">
                <a:extLst>
                  <a:ext uri="{FF2B5EF4-FFF2-40B4-BE49-F238E27FC236}">
                    <a16:creationId xmlns:a16="http://schemas.microsoft.com/office/drawing/2014/main" id="{693F2550-64D7-32A6-5623-A98EC3819F07}"/>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55" name="Shape">
                <a:extLst>
                  <a:ext uri="{FF2B5EF4-FFF2-40B4-BE49-F238E27FC236}">
                    <a16:creationId xmlns:a16="http://schemas.microsoft.com/office/drawing/2014/main" id="{919A3EF6-3442-C4AF-E6D0-24CB2E4B0CB1}"/>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2156" name="Group">
            <a:extLst>
              <a:ext uri="{FF2B5EF4-FFF2-40B4-BE49-F238E27FC236}">
                <a16:creationId xmlns:a16="http://schemas.microsoft.com/office/drawing/2014/main" id="{B6E21C6B-CB82-A1C8-D310-BEBBB532C0F3}"/>
              </a:ext>
            </a:extLst>
          </p:cNvPr>
          <p:cNvGrpSpPr/>
          <p:nvPr/>
        </p:nvGrpSpPr>
        <p:grpSpPr>
          <a:xfrm flipH="1">
            <a:off x="3217142" y="4621959"/>
            <a:ext cx="661623" cy="1367663"/>
            <a:chOff x="0" y="0"/>
            <a:chExt cx="1323243" cy="2735324"/>
          </a:xfrm>
        </p:grpSpPr>
        <p:sp>
          <p:nvSpPr>
            <p:cNvPr id="2157" name="Shape">
              <a:extLst>
                <a:ext uri="{FF2B5EF4-FFF2-40B4-BE49-F238E27FC236}">
                  <a16:creationId xmlns:a16="http://schemas.microsoft.com/office/drawing/2014/main" id="{13BCCCE9-2DDC-B9C3-A622-06EC20E1B47D}"/>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58" name="Shape">
              <a:extLst>
                <a:ext uri="{FF2B5EF4-FFF2-40B4-BE49-F238E27FC236}">
                  <a16:creationId xmlns:a16="http://schemas.microsoft.com/office/drawing/2014/main" id="{3F5CB10D-476C-822D-7A3B-8C3D44BA97FC}"/>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59" name="Shape">
              <a:extLst>
                <a:ext uri="{FF2B5EF4-FFF2-40B4-BE49-F238E27FC236}">
                  <a16:creationId xmlns:a16="http://schemas.microsoft.com/office/drawing/2014/main" id="{B95FD3EE-27EA-4425-2185-3D55B2564E5F}"/>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60" name="Shape">
              <a:extLst>
                <a:ext uri="{FF2B5EF4-FFF2-40B4-BE49-F238E27FC236}">
                  <a16:creationId xmlns:a16="http://schemas.microsoft.com/office/drawing/2014/main" id="{2FD8686E-B29C-6B28-E502-28F7163DADF0}"/>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61" name="Line">
              <a:extLst>
                <a:ext uri="{FF2B5EF4-FFF2-40B4-BE49-F238E27FC236}">
                  <a16:creationId xmlns:a16="http://schemas.microsoft.com/office/drawing/2014/main" id="{5C481741-D327-61C1-D8F5-3295A0EF8E4B}"/>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62" name="Line">
              <a:extLst>
                <a:ext uri="{FF2B5EF4-FFF2-40B4-BE49-F238E27FC236}">
                  <a16:creationId xmlns:a16="http://schemas.microsoft.com/office/drawing/2014/main" id="{562F890E-8067-BFFC-299D-9A96FD95F4A0}"/>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63" name="Line">
              <a:extLst>
                <a:ext uri="{FF2B5EF4-FFF2-40B4-BE49-F238E27FC236}">
                  <a16:creationId xmlns:a16="http://schemas.microsoft.com/office/drawing/2014/main" id="{BA1F0779-468A-51CE-5263-10C245F95B89}"/>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64" name="Line">
              <a:extLst>
                <a:ext uri="{FF2B5EF4-FFF2-40B4-BE49-F238E27FC236}">
                  <a16:creationId xmlns:a16="http://schemas.microsoft.com/office/drawing/2014/main" id="{B7B032B3-9DA5-61F1-5BB4-BAA126F50138}"/>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65" name="Line">
              <a:extLst>
                <a:ext uri="{FF2B5EF4-FFF2-40B4-BE49-F238E27FC236}">
                  <a16:creationId xmlns:a16="http://schemas.microsoft.com/office/drawing/2014/main" id="{7EC8FFDC-68EC-CC19-F05A-B8280B7FDF76}"/>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166" name="Group">
              <a:extLst>
                <a:ext uri="{FF2B5EF4-FFF2-40B4-BE49-F238E27FC236}">
                  <a16:creationId xmlns:a16="http://schemas.microsoft.com/office/drawing/2014/main" id="{49D8DB46-3F86-17C5-B82A-B7CA4EB9C018}"/>
                </a:ext>
              </a:extLst>
            </p:cNvPr>
            <p:cNvGrpSpPr/>
            <p:nvPr/>
          </p:nvGrpSpPr>
          <p:grpSpPr>
            <a:xfrm>
              <a:off x="103044" y="-1"/>
              <a:ext cx="1220200" cy="2049885"/>
              <a:chOff x="0" y="0"/>
              <a:chExt cx="1220199" cy="2049883"/>
            </a:xfrm>
          </p:grpSpPr>
          <p:sp>
            <p:nvSpPr>
              <p:cNvPr id="2167" name="Shape">
                <a:extLst>
                  <a:ext uri="{FF2B5EF4-FFF2-40B4-BE49-F238E27FC236}">
                    <a16:creationId xmlns:a16="http://schemas.microsoft.com/office/drawing/2014/main" id="{A45423D7-408A-CD91-509E-A7B4FE3AE0C2}"/>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68" name="Shape">
                <a:extLst>
                  <a:ext uri="{FF2B5EF4-FFF2-40B4-BE49-F238E27FC236}">
                    <a16:creationId xmlns:a16="http://schemas.microsoft.com/office/drawing/2014/main" id="{F9B92AB0-747B-3647-2601-FF651D9CC600}"/>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69" name="Shape">
                <a:extLst>
                  <a:ext uri="{FF2B5EF4-FFF2-40B4-BE49-F238E27FC236}">
                    <a16:creationId xmlns:a16="http://schemas.microsoft.com/office/drawing/2014/main" id="{39C8B26B-4528-FBA8-6FD5-543C0DFE1090}"/>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70" name="Shape">
                <a:extLst>
                  <a:ext uri="{FF2B5EF4-FFF2-40B4-BE49-F238E27FC236}">
                    <a16:creationId xmlns:a16="http://schemas.microsoft.com/office/drawing/2014/main" id="{E2A2CA3A-C398-C571-DA66-8CBFFDD0D561}"/>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71" name="Shape">
                <a:extLst>
                  <a:ext uri="{FF2B5EF4-FFF2-40B4-BE49-F238E27FC236}">
                    <a16:creationId xmlns:a16="http://schemas.microsoft.com/office/drawing/2014/main" id="{82D3001B-287F-0DE6-B889-70B30FA06721}"/>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72" name="Shape">
                <a:extLst>
                  <a:ext uri="{FF2B5EF4-FFF2-40B4-BE49-F238E27FC236}">
                    <a16:creationId xmlns:a16="http://schemas.microsoft.com/office/drawing/2014/main" id="{6A97B9AC-1600-F45C-066E-04752FF2501C}"/>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73" name="Shape">
                <a:extLst>
                  <a:ext uri="{FF2B5EF4-FFF2-40B4-BE49-F238E27FC236}">
                    <a16:creationId xmlns:a16="http://schemas.microsoft.com/office/drawing/2014/main" id="{CC45F0A9-1947-233B-F293-DF18F1CADF8C}"/>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74" name="Shape">
                <a:extLst>
                  <a:ext uri="{FF2B5EF4-FFF2-40B4-BE49-F238E27FC236}">
                    <a16:creationId xmlns:a16="http://schemas.microsoft.com/office/drawing/2014/main" id="{BBEDF032-BAD2-BA25-16C0-DE39262BB3C8}"/>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75" name="Shape">
                <a:extLst>
                  <a:ext uri="{FF2B5EF4-FFF2-40B4-BE49-F238E27FC236}">
                    <a16:creationId xmlns:a16="http://schemas.microsoft.com/office/drawing/2014/main" id="{788068D1-8C33-4851-55F8-53927157E8B1}"/>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2176" name="Group">
            <a:extLst>
              <a:ext uri="{FF2B5EF4-FFF2-40B4-BE49-F238E27FC236}">
                <a16:creationId xmlns:a16="http://schemas.microsoft.com/office/drawing/2014/main" id="{7CCFA119-7794-1FAB-E468-E41987618D11}"/>
              </a:ext>
            </a:extLst>
          </p:cNvPr>
          <p:cNvGrpSpPr/>
          <p:nvPr/>
        </p:nvGrpSpPr>
        <p:grpSpPr>
          <a:xfrm flipH="1">
            <a:off x="2862153" y="4621959"/>
            <a:ext cx="661623" cy="1367663"/>
            <a:chOff x="0" y="0"/>
            <a:chExt cx="1323243" cy="2735324"/>
          </a:xfrm>
        </p:grpSpPr>
        <p:sp>
          <p:nvSpPr>
            <p:cNvPr id="2177" name="Shape">
              <a:extLst>
                <a:ext uri="{FF2B5EF4-FFF2-40B4-BE49-F238E27FC236}">
                  <a16:creationId xmlns:a16="http://schemas.microsoft.com/office/drawing/2014/main" id="{2E30DE9B-E675-341B-857B-8421DBA72E32}"/>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78" name="Shape">
              <a:extLst>
                <a:ext uri="{FF2B5EF4-FFF2-40B4-BE49-F238E27FC236}">
                  <a16:creationId xmlns:a16="http://schemas.microsoft.com/office/drawing/2014/main" id="{CF3CC65D-7F0D-517F-3039-3BAE04487239}"/>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79" name="Shape">
              <a:extLst>
                <a:ext uri="{FF2B5EF4-FFF2-40B4-BE49-F238E27FC236}">
                  <a16:creationId xmlns:a16="http://schemas.microsoft.com/office/drawing/2014/main" id="{A2CB822D-4F5B-89AC-264F-96BC61359BD3}"/>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80" name="Shape">
              <a:extLst>
                <a:ext uri="{FF2B5EF4-FFF2-40B4-BE49-F238E27FC236}">
                  <a16:creationId xmlns:a16="http://schemas.microsoft.com/office/drawing/2014/main" id="{E288D730-61A3-4463-2E7C-02EBF8A6473B}"/>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81" name="Line">
              <a:extLst>
                <a:ext uri="{FF2B5EF4-FFF2-40B4-BE49-F238E27FC236}">
                  <a16:creationId xmlns:a16="http://schemas.microsoft.com/office/drawing/2014/main" id="{C0F32903-6029-0176-8FAE-3373992329DE}"/>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82" name="Line">
              <a:extLst>
                <a:ext uri="{FF2B5EF4-FFF2-40B4-BE49-F238E27FC236}">
                  <a16:creationId xmlns:a16="http://schemas.microsoft.com/office/drawing/2014/main" id="{2372A018-2249-7F3E-A0B4-9BCA909DB101}"/>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83" name="Line">
              <a:extLst>
                <a:ext uri="{FF2B5EF4-FFF2-40B4-BE49-F238E27FC236}">
                  <a16:creationId xmlns:a16="http://schemas.microsoft.com/office/drawing/2014/main" id="{AA656B3E-9B28-6692-E3A7-6052D4F58B48}"/>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84" name="Line">
              <a:extLst>
                <a:ext uri="{FF2B5EF4-FFF2-40B4-BE49-F238E27FC236}">
                  <a16:creationId xmlns:a16="http://schemas.microsoft.com/office/drawing/2014/main" id="{5F9F4E9C-F575-AB53-C6FE-E440BB614642}"/>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85" name="Line">
              <a:extLst>
                <a:ext uri="{FF2B5EF4-FFF2-40B4-BE49-F238E27FC236}">
                  <a16:creationId xmlns:a16="http://schemas.microsoft.com/office/drawing/2014/main" id="{0DB4729F-B579-7DD2-7555-26A12DA18EAE}"/>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186" name="Group">
              <a:extLst>
                <a:ext uri="{FF2B5EF4-FFF2-40B4-BE49-F238E27FC236}">
                  <a16:creationId xmlns:a16="http://schemas.microsoft.com/office/drawing/2014/main" id="{ECCC367E-F8EB-F6A4-E628-0E32E7443092}"/>
                </a:ext>
              </a:extLst>
            </p:cNvPr>
            <p:cNvGrpSpPr/>
            <p:nvPr/>
          </p:nvGrpSpPr>
          <p:grpSpPr>
            <a:xfrm>
              <a:off x="103044" y="-1"/>
              <a:ext cx="1220200" cy="2049885"/>
              <a:chOff x="0" y="0"/>
              <a:chExt cx="1220199" cy="2049883"/>
            </a:xfrm>
          </p:grpSpPr>
          <p:sp>
            <p:nvSpPr>
              <p:cNvPr id="2187" name="Shape">
                <a:extLst>
                  <a:ext uri="{FF2B5EF4-FFF2-40B4-BE49-F238E27FC236}">
                    <a16:creationId xmlns:a16="http://schemas.microsoft.com/office/drawing/2014/main" id="{06730989-766A-2F23-F78C-B9F9EFE5B7D6}"/>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88" name="Shape">
                <a:extLst>
                  <a:ext uri="{FF2B5EF4-FFF2-40B4-BE49-F238E27FC236}">
                    <a16:creationId xmlns:a16="http://schemas.microsoft.com/office/drawing/2014/main" id="{9019B799-B54E-52A5-9C69-24C47FCD8A76}"/>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89" name="Shape">
                <a:extLst>
                  <a:ext uri="{FF2B5EF4-FFF2-40B4-BE49-F238E27FC236}">
                    <a16:creationId xmlns:a16="http://schemas.microsoft.com/office/drawing/2014/main" id="{CAA26BE3-33C3-1379-B129-1AA7D3B19B7A}"/>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90" name="Shape">
                <a:extLst>
                  <a:ext uri="{FF2B5EF4-FFF2-40B4-BE49-F238E27FC236}">
                    <a16:creationId xmlns:a16="http://schemas.microsoft.com/office/drawing/2014/main" id="{1DF38648-94DE-DFB8-DA24-64EDDBEC9ED8}"/>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91" name="Shape">
                <a:extLst>
                  <a:ext uri="{FF2B5EF4-FFF2-40B4-BE49-F238E27FC236}">
                    <a16:creationId xmlns:a16="http://schemas.microsoft.com/office/drawing/2014/main" id="{091D9C7E-8CAB-9434-B022-23ADFEB55751}"/>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92" name="Shape">
                <a:extLst>
                  <a:ext uri="{FF2B5EF4-FFF2-40B4-BE49-F238E27FC236}">
                    <a16:creationId xmlns:a16="http://schemas.microsoft.com/office/drawing/2014/main" id="{0C7F26A5-56A6-7302-48A5-E4BEE4DB85DB}"/>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93" name="Shape">
                <a:extLst>
                  <a:ext uri="{FF2B5EF4-FFF2-40B4-BE49-F238E27FC236}">
                    <a16:creationId xmlns:a16="http://schemas.microsoft.com/office/drawing/2014/main" id="{765407FE-D4F1-8E35-C4ED-4FD4A6E0BAA4}"/>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94" name="Shape">
                <a:extLst>
                  <a:ext uri="{FF2B5EF4-FFF2-40B4-BE49-F238E27FC236}">
                    <a16:creationId xmlns:a16="http://schemas.microsoft.com/office/drawing/2014/main" id="{3D64B970-ACEF-DA67-872E-F973C04DF0FE}"/>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195" name="Shape">
                <a:extLst>
                  <a:ext uri="{FF2B5EF4-FFF2-40B4-BE49-F238E27FC236}">
                    <a16:creationId xmlns:a16="http://schemas.microsoft.com/office/drawing/2014/main" id="{BF462B25-77F0-2CDD-AFE2-9E171BACA774}"/>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2196" name="Group">
            <a:extLst>
              <a:ext uri="{FF2B5EF4-FFF2-40B4-BE49-F238E27FC236}">
                <a16:creationId xmlns:a16="http://schemas.microsoft.com/office/drawing/2014/main" id="{05AE8AA6-5251-9520-D082-6CC8EF75203E}"/>
              </a:ext>
            </a:extLst>
          </p:cNvPr>
          <p:cNvGrpSpPr/>
          <p:nvPr/>
        </p:nvGrpSpPr>
        <p:grpSpPr>
          <a:xfrm flipH="1">
            <a:off x="2519253" y="4621959"/>
            <a:ext cx="661623" cy="1367663"/>
            <a:chOff x="0" y="0"/>
            <a:chExt cx="1323243" cy="2735324"/>
          </a:xfrm>
        </p:grpSpPr>
        <p:sp>
          <p:nvSpPr>
            <p:cNvPr id="2197" name="Shape">
              <a:extLst>
                <a:ext uri="{FF2B5EF4-FFF2-40B4-BE49-F238E27FC236}">
                  <a16:creationId xmlns:a16="http://schemas.microsoft.com/office/drawing/2014/main" id="{3CFDAA7F-C12C-B3BF-A01B-F9BAC493ECBE}"/>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98" name="Shape">
              <a:extLst>
                <a:ext uri="{FF2B5EF4-FFF2-40B4-BE49-F238E27FC236}">
                  <a16:creationId xmlns:a16="http://schemas.microsoft.com/office/drawing/2014/main" id="{56630058-1FE9-20CA-028B-8E480D5C5F47}"/>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199" name="Shape">
              <a:extLst>
                <a:ext uri="{FF2B5EF4-FFF2-40B4-BE49-F238E27FC236}">
                  <a16:creationId xmlns:a16="http://schemas.microsoft.com/office/drawing/2014/main" id="{4A6E016B-3C78-BA1D-CE35-1C868605FFE6}"/>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00" name="Shape">
              <a:extLst>
                <a:ext uri="{FF2B5EF4-FFF2-40B4-BE49-F238E27FC236}">
                  <a16:creationId xmlns:a16="http://schemas.microsoft.com/office/drawing/2014/main" id="{86DAFE67-ECF6-9205-A0BA-2C05750585C8}"/>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01" name="Line">
              <a:extLst>
                <a:ext uri="{FF2B5EF4-FFF2-40B4-BE49-F238E27FC236}">
                  <a16:creationId xmlns:a16="http://schemas.microsoft.com/office/drawing/2014/main" id="{DD32B1F0-D4B6-5883-2E3E-66809AB2ED3C}"/>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02" name="Line">
              <a:extLst>
                <a:ext uri="{FF2B5EF4-FFF2-40B4-BE49-F238E27FC236}">
                  <a16:creationId xmlns:a16="http://schemas.microsoft.com/office/drawing/2014/main" id="{38407F36-2D2C-7C36-93F4-80F4F6B91051}"/>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03" name="Line">
              <a:extLst>
                <a:ext uri="{FF2B5EF4-FFF2-40B4-BE49-F238E27FC236}">
                  <a16:creationId xmlns:a16="http://schemas.microsoft.com/office/drawing/2014/main" id="{85EDACD0-7584-03B4-6CF9-B7E625E8B166}"/>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04" name="Line">
              <a:extLst>
                <a:ext uri="{FF2B5EF4-FFF2-40B4-BE49-F238E27FC236}">
                  <a16:creationId xmlns:a16="http://schemas.microsoft.com/office/drawing/2014/main" id="{436161C4-4E6D-94D9-49A8-B0CD7F1EB8BE}"/>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05" name="Line">
              <a:extLst>
                <a:ext uri="{FF2B5EF4-FFF2-40B4-BE49-F238E27FC236}">
                  <a16:creationId xmlns:a16="http://schemas.microsoft.com/office/drawing/2014/main" id="{3BA9F72D-5479-AA3B-F56C-63AA14F39E6F}"/>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206" name="Group">
              <a:extLst>
                <a:ext uri="{FF2B5EF4-FFF2-40B4-BE49-F238E27FC236}">
                  <a16:creationId xmlns:a16="http://schemas.microsoft.com/office/drawing/2014/main" id="{01A8F770-B503-0FBE-C74B-9D6F9DAEE33D}"/>
                </a:ext>
              </a:extLst>
            </p:cNvPr>
            <p:cNvGrpSpPr/>
            <p:nvPr/>
          </p:nvGrpSpPr>
          <p:grpSpPr>
            <a:xfrm>
              <a:off x="103044" y="-1"/>
              <a:ext cx="1220200" cy="2049885"/>
              <a:chOff x="0" y="0"/>
              <a:chExt cx="1220199" cy="2049883"/>
            </a:xfrm>
          </p:grpSpPr>
          <p:sp>
            <p:nvSpPr>
              <p:cNvPr id="2207" name="Shape">
                <a:extLst>
                  <a:ext uri="{FF2B5EF4-FFF2-40B4-BE49-F238E27FC236}">
                    <a16:creationId xmlns:a16="http://schemas.microsoft.com/office/drawing/2014/main" id="{14431CB0-6162-8451-022C-340530895CAA}"/>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08" name="Shape">
                <a:extLst>
                  <a:ext uri="{FF2B5EF4-FFF2-40B4-BE49-F238E27FC236}">
                    <a16:creationId xmlns:a16="http://schemas.microsoft.com/office/drawing/2014/main" id="{3C7177C4-3531-DE61-65BA-B076D48552DB}"/>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09" name="Shape">
                <a:extLst>
                  <a:ext uri="{FF2B5EF4-FFF2-40B4-BE49-F238E27FC236}">
                    <a16:creationId xmlns:a16="http://schemas.microsoft.com/office/drawing/2014/main" id="{7B7CE590-4811-9612-AEFD-F363D9B22860}"/>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10" name="Shape">
                <a:extLst>
                  <a:ext uri="{FF2B5EF4-FFF2-40B4-BE49-F238E27FC236}">
                    <a16:creationId xmlns:a16="http://schemas.microsoft.com/office/drawing/2014/main" id="{41C63E73-A9A4-E535-79F2-74393FB926AA}"/>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11" name="Shape">
                <a:extLst>
                  <a:ext uri="{FF2B5EF4-FFF2-40B4-BE49-F238E27FC236}">
                    <a16:creationId xmlns:a16="http://schemas.microsoft.com/office/drawing/2014/main" id="{6A875824-4889-B9A3-4739-E11848FE451A}"/>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12" name="Shape">
                <a:extLst>
                  <a:ext uri="{FF2B5EF4-FFF2-40B4-BE49-F238E27FC236}">
                    <a16:creationId xmlns:a16="http://schemas.microsoft.com/office/drawing/2014/main" id="{950BF299-AC12-06F8-B6A8-91C0E994B780}"/>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13" name="Shape">
                <a:extLst>
                  <a:ext uri="{FF2B5EF4-FFF2-40B4-BE49-F238E27FC236}">
                    <a16:creationId xmlns:a16="http://schemas.microsoft.com/office/drawing/2014/main" id="{57680B4E-BB1C-D359-268A-0EFD370E878A}"/>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14" name="Shape">
                <a:extLst>
                  <a:ext uri="{FF2B5EF4-FFF2-40B4-BE49-F238E27FC236}">
                    <a16:creationId xmlns:a16="http://schemas.microsoft.com/office/drawing/2014/main" id="{A5D3C673-AE21-09DF-63CD-9ABA499C4F7E}"/>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15" name="Shape">
                <a:extLst>
                  <a:ext uri="{FF2B5EF4-FFF2-40B4-BE49-F238E27FC236}">
                    <a16:creationId xmlns:a16="http://schemas.microsoft.com/office/drawing/2014/main" id="{D783E61A-0298-A58B-9881-9F0855259587}"/>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spTree>
    <p:extLst>
      <p:ext uri="{BB962C8B-B14F-4D97-AF65-F5344CB8AC3E}">
        <p14:creationId xmlns:p14="http://schemas.microsoft.com/office/powerpoint/2010/main" val="355006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7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9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7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5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5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7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9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3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65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7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9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1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3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75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7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9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1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83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9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91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93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95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97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99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01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03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05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07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09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11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13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15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17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13" grpId="0" animBg="1"/>
      <p:bldP spid="1114" grpId="0" animBg="1"/>
      <p:bldP spid="11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6CAC7-E249-9BCF-8089-75876498B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A62DD1-A488-5461-C6A4-364D2B8BC268}"/>
              </a:ext>
            </a:extLst>
          </p:cNvPr>
          <p:cNvSpPr>
            <a:spLocks noGrp="1"/>
          </p:cNvSpPr>
          <p:nvPr>
            <p:ph type="title"/>
          </p:nvPr>
        </p:nvSpPr>
        <p:spPr/>
        <p:txBody>
          <a:bodyPr/>
          <a:lstStyle/>
          <a:p>
            <a:r>
              <a:rPr lang="en-US" b="1" dirty="0"/>
              <a:t>Genetic Management Plan Update</a:t>
            </a:r>
          </a:p>
        </p:txBody>
      </p:sp>
      <p:pic>
        <p:nvPicPr>
          <p:cNvPr id="4" name="Google Shape;313;p21" descr="MotePowerpointTemplate_Standard4x3ratio_FooterElement.png">
            <a:extLst>
              <a:ext uri="{FF2B5EF4-FFF2-40B4-BE49-F238E27FC236}">
                <a16:creationId xmlns:a16="http://schemas.microsoft.com/office/drawing/2014/main" id="{009C58F0-B5AC-455B-7B4E-F0279148B728}"/>
              </a:ext>
            </a:extLst>
          </p:cNvPr>
          <p:cNvPicPr preferRelativeResize="0"/>
          <p:nvPr/>
        </p:nvPicPr>
        <p:blipFill rotWithShape="1">
          <a:blip r:embed="rId2">
            <a:alphaModFix/>
          </a:blip>
          <a:srcRect/>
          <a:stretch/>
        </p:blipFill>
        <p:spPr>
          <a:xfrm>
            <a:off x="0" y="5646420"/>
            <a:ext cx="9144000" cy="1211580"/>
          </a:xfrm>
          <a:prstGeom prst="rect">
            <a:avLst/>
          </a:prstGeom>
          <a:noFill/>
          <a:ln>
            <a:noFill/>
          </a:ln>
        </p:spPr>
      </p:pic>
      <p:grpSp>
        <p:nvGrpSpPr>
          <p:cNvPr id="3" name="Group 2">
            <a:extLst>
              <a:ext uri="{FF2B5EF4-FFF2-40B4-BE49-F238E27FC236}">
                <a16:creationId xmlns:a16="http://schemas.microsoft.com/office/drawing/2014/main" id="{00AB07AE-820C-B98F-F3C2-9A5B90C40E08}"/>
              </a:ext>
            </a:extLst>
          </p:cNvPr>
          <p:cNvGrpSpPr/>
          <p:nvPr/>
        </p:nvGrpSpPr>
        <p:grpSpPr>
          <a:xfrm>
            <a:off x="1857932" y="2122958"/>
            <a:ext cx="5428135" cy="2941715"/>
            <a:chOff x="1784874" y="2199158"/>
            <a:chExt cx="5428135" cy="2941715"/>
          </a:xfrm>
        </p:grpSpPr>
        <p:pic>
          <p:nvPicPr>
            <p:cNvPr id="9" name="pasted-movie.png" descr="pasted-movie.png">
              <a:extLst>
                <a:ext uri="{FF2B5EF4-FFF2-40B4-BE49-F238E27FC236}">
                  <a16:creationId xmlns:a16="http://schemas.microsoft.com/office/drawing/2014/main" id="{552285D3-7C68-C4EA-7D57-A72F2F5BCD25}"/>
                </a:ext>
              </a:extLst>
            </p:cNvPr>
            <p:cNvPicPr>
              <a:picLocks noChangeAspect="1"/>
            </p:cNvPicPr>
            <p:nvPr/>
          </p:nvPicPr>
          <p:blipFill>
            <a:blip r:embed="rId3"/>
            <a:stretch>
              <a:fillRect/>
            </a:stretch>
          </p:blipFill>
          <p:spPr>
            <a:xfrm>
              <a:off x="4921221" y="2199158"/>
              <a:ext cx="2291787" cy="2291787"/>
            </a:xfrm>
            <a:prstGeom prst="rect">
              <a:avLst/>
            </a:prstGeom>
            <a:ln w="12700">
              <a:miter lim="400000"/>
            </a:ln>
          </p:spPr>
        </p:pic>
        <p:sp>
          <p:nvSpPr>
            <p:cNvPr id="10" name="WATER…">
              <a:extLst>
                <a:ext uri="{FF2B5EF4-FFF2-40B4-BE49-F238E27FC236}">
                  <a16:creationId xmlns:a16="http://schemas.microsoft.com/office/drawing/2014/main" id="{E4E9FD07-50CA-CCED-9755-51D399C88384}"/>
                </a:ext>
              </a:extLst>
            </p:cNvPr>
            <p:cNvSpPr txBox="1"/>
            <p:nvPr/>
          </p:nvSpPr>
          <p:spPr>
            <a:xfrm>
              <a:off x="4921221" y="4812578"/>
              <a:ext cx="2291788"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63500" marR="63500" algn="ctr">
                <a:lnSpc>
                  <a:spcPct val="80000"/>
                </a:lnSpc>
                <a:defRPr sz="4500" cap="all">
                  <a:solidFill>
                    <a:srgbClr val="4C81C4"/>
                  </a:solidFill>
                  <a:latin typeface="Open Sans Regular ExtraBold"/>
                  <a:ea typeface="Open Sans Regular ExtraBold"/>
                  <a:cs typeface="Open Sans Regular ExtraBold"/>
                  <a:sym typeface="Open Sans Regular ExtraBold"/>
                </a:defRPr>
              </a:pPr>
              <a:r>
                <a:rPr sz="2250" dirty="0"/>
                <a:t>WATER</a:t>
              </a:r>
              <a:r>
                <a:rPr lang="en-US" sz="2250" dirty="0"/>
                <a:t> </a:t>
              </a:r>
              <a:r>
                <a:rPr sz="2250" dirty="0"/>
                <a:t>CLARITY</a:t>
              </a:r>
            </a:p>
          </p:txBody>
        </p:sp>
        <p:pic>
          <p:nvPicPr>
            <p:cNvPr id="11" name="pasted-movie.png" descr="pasted-movie.png">
              <a:extLst>
                <a:ext uri="{FF2B5EF4-FFF2-40B4-BE49-F238E27FC236}">
                  <a16:creationId xmlns:a16="http://schemas.microsoft.com/office/drawing/2014/main" id="{1AFB256E-FE9C-6DB8-ABEA-B71D90BC3FB6}"/>
                </a:ext>
              </a:extLst>
            </p:cNvPr>
            <p:cNvPicPr>
              <a:picLocks noChangeAspect="1"/>
            </p:cNvPicPr>
            <p:nvPr/>
          </p:nvPicPr>
          <p:blipFill>
            <a:blip r:embed="rId4"/>
            <a:stretch>
              <a:fillRect/>
            </a:stretch>
          </p:blipFill>
          <p:spPr>
            <a:xfrm>
              <a:off x="1784874" y="2199158"/>
              <a:ext cx="2291787" cy="2291787"/>
            </a:xfrm>
            <a:prstGeom prst="rect">
              <a:avLst/>
            </a:prstGeom>
            <a:ln w="12700">
              <a:miter lim="400000"/>
            </a:ln>
          </p:spPr>
        </p:pic>
        <p:sp>
          <p:nvSpPr>
            <p:cNvPr id="12" name="TEMPERATURE">
              <a:extLst>
                <a:ext uri="{FF2B5EF4-FFF2-40B4-BE49-F238E27FC236}">
                  <a16:creationId xmlns:a16="http://schemas.microsoft.com/office/drawing/2014/main" id="{E19D42C2-D6E4-E08F-6CB3-081A17595798}"/>
                </a:ext>
              </a:extLst>
            </p:cNvPr>
            <p:cNvSpPr txBox="1"/>
            <p:nvPr/>
          </p:nvSpPr>
          <p:spPr>
            <a:xfrm>
              <a:off x="1831172" y="4812578"/>
              <a:ext cx="2199190"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marL="127000" marR="127000" algn="ctr">
                <a:lnSpc>
                  <a:spcPct val="80000"/>
                </a:lnSpc>
                <a:spcBef>
                  <a:spcPts val="0"/>
                </a:spcBef>
                <a:defRPr sz="4500" cap="all">
                  <a:solidFill>
                    <a:srgbClr val="4C81C4"/>
                  </a:solidFill>
                  <a:latin typeface="Open Sans Regular ExtraBold"/>
                  <a:ea typeface="Open Sans Regular ExtraBold"/>
                  <a:cs typeface="Open Sans Regular ExtraBold"/>
                  <a:sym typeface="Open Sans Regular ExtraBold"/>
                </a:defRPr>
              </a:lvl1pPr>
            </a:lstStyle>
            <a:p>
              <a:r>
                <a:rPr sz="2250" dirty="0"/>
                <a:t>TEMPERATURE</a:t>
              </a:r>
            </a:p>
          </p:txBody>
        </p:sp>
      </p:grpSp>
      <p:pic>
        <p:nvPicPr>
          <p:cNvPr id="13" name="MoteResearchProgramIcon_SeagrassEcosystemsRestorationResearch_blue.png" descr="MoteResearchProgramIcon_SeagrassEcosystemsRestorationResearch_blue.png">
            <a:extLst>
              <a:ext uri="{FF2B5EF4-FFF2-40B4-BE49-F238E27FC236}">
                <a16:creationId xmlns:a16="http://schemas.microsoft.com/office/drawing/2014/main" id="{DC975F98-B249-6D96-9422-95AE4C7B62D1}"/>
              </a:ext>
            </a:extLst>
          </p:cNvPr>
          <p:cNvPicPr>
            <a:picLocks noChangeAspect="1"/>
          </p:cNvPicPr>
          <p:nvPr/>
        </p:nvPicPr>
        <p:blipFill>
          <a:blip r:embed="rId5">
            <a:alphaModFix amt="90146"/>
          </a:blip>
          <a:stretch>
            <a:fillRect/>
          </a:stretch>
        </p:blipFill>
        <p:spPr>
          <a:xfrm>
            <a:off x="8480966" y="5422699"/>
            <a:ext cx="663034" cy="659735"/>
          </a:xfrm>
          <a:prstGeom prst="rect">
            <a:avLst/>
          </a:prstGeom>
          <a:ln w="12700">
            <a:miter lim="400000"/>
          </a:ln>
        </p:spPr>
      </p:pic>
      <p:sp>
        <p:nvSpPr>
          <p:cNvPr id="14" name="Focused Seagrass Stressors">
            <a:extLst>
              <a:ext uri="{FF2B5EF4-FFF2-40B4-BE49-F238E27FC236}">
                <a16:creationId xmlns:a16="http://schemas.microsoft.com/office/drawing/2014/main" id="{702510E6-0A26-F286-45A2-EC64B1A05905}"/>
              </a:ext>
            </a:extLst>
          </p:cNvPr>
          <p:cNvSpPr txBox="1"/>
          <p:nvPr/>
        </p:nvSpPr>
        <p:spPr>
          <a:xfrm>
            <a:off x="289758" y="1452262"/>
            <a:ext cx="8564481" cy="636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nSpc>
                <a:spcPct val="80000"/>
              </a:lnSpc>
              <a:spcBef>
                <a:spcPts val="0"/>
              </a:spcBef>
              <a:defRPr sz="9500" cap="all">
                <a:ln w="12700" cap="flat">
                  <a:solidFill>
                    <a:srgbClr val="FFFFFF"/>
                  </a:solidFill>
                  <a:prstDash val="solid"/>
                  <a:miter lim="400000"/>
                </a:ln>
                <a:solidFill>
                  <a:srgbClr val="2457A3"/>
                </a:solidFill>
                <a:latin typeface="Open Sans Regular ExtraBold"/>
                <a:ea typeface="Open Sans Regular ExtraBold"/>
                <a:cs typeface="Open Sans Regular ExtraBold"/>
                <a:sym typeface="Open Sans Regular ExtraBold"/>
              </a:defRPr>
            </a:lvl1pPr>
          </a:lstStyle>
          <a:p>
            <a:pPr algn="ctr"/>
            <a:r>
              <a:rPr sz="4750" dirty="0"/>
              <a:t>Focused Stressors</a:t>
            </a:r>
          </a:p>
        </p:txBody>
      </p:sp>
    </p:spTree>
    <p:extLst>
      <p:ext uri="{BB962C8B-B14F-4D97-AF65-F5344CB8AC3E}">
        <p14:creationId xmlns:p14="http://schemas.microsoft.com/office/powerpoint/2010/main" val="371042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22749-6645-AE7B-A7FA-C078410661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97518-B345-5036-21FC-695B77F44CBB}"/>
              </a:ext>
            </a:extLst>
          </p:cNvPr>
          <p:cNvSpPr>
            <a:spLocks noGrp="1"/>
          </p:cNvSpPr>
          <p:nvPr>
            <p:ph type="title"/>
          </p:nvPr>
        </p:nvSpPr>
        <p:spPr/>
        <p:txBody>
          <a:bodyPr/>
          <a:lstStyle/>
          <a:p>
            <a:r>
              <a:rPr lang="en-US" b="1" dirty="0"/>
              <a:t>Genetic Management Plan Update</a:t>
            </a:r>
          </a:p>
        </p:txBody>
      </p:sp>
      <p:pic>
        <p:nvPicPr>
          <p:cNvPr id="4" name="Google Shape;313;p21" descr="MotePowerpointTemplate_Standard4x3ratio_FooterElement.png">
            <a:extLst>
              <a:ext uri="{FF2B5EF4-FFF2-40B4-BE49-F238E27FC236}">
                <a16:creationId xmlns:a16="http://schemas.microsoft.com/office/drawing/2014/main" id="{3604B2D9-4A0C-109D-1459-1F62B157C970}"/>
              </a:ext>
            </a:extLst>
          </p:cNvPr>
          <p:cNvPicPr preferRelativeResize="0"/>
          <p:nvPr/>
        </p:nvPicPr>
        <p:blipFill rotWithShape="1">
          <a:blip r:embed="rId3">
            <a:alphaModFix/>
          </a:blip>
          <a:srcRect/>
          <a:stretch/>
        </p:blipFill>
        <p:spPr>
          <a:xfrm>
            <a:off x="0" y="5646420"/>
            <a:ext cx="9144000" cy="1211580"/>
          </a:xfrm>
          <a:prstGeom prst="rect">
            <a:avLst/>
          </a:prstGeom>
          <a:noFill/>
          <a:ln>
            <a:noFill/>
          </a:ln>
        </p:spPr>
      </p:pic>
      <p:pic>
        <p:nvPicPr>
          <p:cNvPr id="13" name="MoteResearchProgramIcon_SeagrassEcosystemsRestorationResearch_blue.png" descr="MoteResearchProgramIcon_SeagrassEcosystemsRestorationResearch_blue.png">
            <a:extLst>
              <a:ext uri="{FF2B5EF4-FFF2-40B4-BE49-F238E27FC236}">
                <a16:creationId xmlns:a16="http://schemas.microsoft.com/office/drawing/2014/main" id="{8798C7F8-2029-62C5-485F-44A8DEDBFB7B}"/>
              </a:ext>
            </a:extLst>
          </p:cNvPr>
          <p:cNvPicPr>
            <a:picLocks noChangeAspect="1"/>
          </p:cNvPicPr>
          <p:nvPr/>
        </p:nvPicPr>
        <p:blipFill>
          <a:blip r:embed="rId4">
            <a:alphaModFix amt="90146"/>
          </a:blip>
          <a:stretch>
            <a:fillRect/>
          </a:stretch>
        </p:blipFill>
        <p:spPr>
          <a:xfrm>
            <a:off x="8480966" y="5422699"/>
            <a:ext cx="663034" cy="659735"/>
          </a:xfrm>
          <a:prstGeom prst="rect">
            <a:avLst/>
          </a:prstGeom>
          <a:ln w="12700">
            <a:miter lim="400000"/>
          </a:ln>
        </p:spPr>
      </p:pic>
      <p:sp>
        <p:nvSpPr>
          <p:cNvPr id="5" name="Shape">
            <a:extLst>
              <a:ext uri="{FF2B5EF4-FFF2-40B4-BE49-F238E27FC236}">
                <a16:creationId xmlns:a16="http://schemas.microsoft.com/office/drawing/2014/main" id="{96A4C072-A968-0C3D-1E19-70BBE141B193}"/>
              </a:ext>
            </a:extLst>
          </p:cNvPr>
          <p:cNvSpPr/>
          <p:nvPr/>
        </p:nvSpPr>
        <p:spPr>
          <a:xfrm>
            <a:off x="1291362" y="2624238"/>
            <a:ext cx="2460229" cy="121463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71" y="0"/>
                  <a:pt x="47" y="21"/>
                  <a:pt x="30" y="56"/>
                </a:cubicBezTo>
                <a:cubicBezTo>
                  <a:pt x="12" y="92"/>
                  <a:pt x="0" y="142"/>
                  <a:pt x="0" y="198"/>
                </a:cubicBezTo>
                <a:lnTo>
                  <a:pt x="0" y="21399"/>
                </a:lnTo>
                <a:cubicBezTo>
                  <a:pt x="0" y="21454"/>
                  <a:pt x="10" y="21504"/>
                  <a:pt x="28" y="21540"/>
                </a:cubicBezTo>
                <a:cubicBezTo>
                  <a:pt x="46" y="21576"/>
                  <a:pt x="70" y="21600"/>
                  <a:pt x="98" y="21600"/>
                </a:cubicBezTo>
                <a:lnTo>
                  <a:pt x="21502" y="21600"/>
                </a:lnTo>
                <a:cubicBezTo>
                  <a:pt x="21530" y="21600"/>
                  <a:pt x="21554" y="21576"/>
                  <a:pt x="21572" y="21540"/>
                </a:cubicBezTo>
                <a:cubicBezTo>
                  <a:pt x="21590" y="21504"/>
                  <a:pt x="21600" y="21454"/>
                  <a:pt x="21600" y="21399"/>
                </a:cubicBezTo>
                <a:lnTo>
                  <a:pt x="21600" y="198"/>
                </a:lnTo>
                <a:cubicBezTo>
                  <a:pt x="21600" y="142"/>
                  <a:pt x="21590" y="92"/>
                  <a:pt x="21572" y="56"/>
                </a:cubicBezTo>
                <a:cubicBezTo>
                  <a:pt x="21554" y="21"/>
                  <a:pt x="21530" y="0"/>
                  <a:pt x="21502" y="0"/>
                </a:cubicBezTo>
                <a:lnTo>
                  <a:pt x="98" y="0"/>
                </a:lnTo>
                <a:close/>
              </a:path>
            </a:pathLst>
          </a:custGeom>
          <a:gradFill>
            <a:gsLst>
              <a:gs pos="0">
                <a:srgbClr val="B7DEF5"/>
              </a:gs>
              <a:gs pos="100000">
                <a:schemeClr val="accent1">
                  <a:lumOff val="13543"/>
                  <a:alpha val="50000"/>
                </a:schemeClr>
              </a:gs>
            </a:gsLst>
            <a:lin ang="5400000"/>
          </a:gradFill>
          <a:ln w="57150">
            <a:solidFill>
              <a:srgbClr val="000000"/>
            </a:solidFill>
            <a:miter lim="400000"/>
          </a:ln>
        </p:spPr>
        <p:txBody>
          <a:bodyPr lIns="25400" tIns="25400" rIns="25400" bIns="25400" anchor="ct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1" name="Shape">
            <a:extLst>
              <a:ext uri="{FF2B5EF4-FFF2-40B4-BE49-F238E27FC236}">
                <a16:creationId xmlns:a16="http://schemas.microsoft.com/office/drawing/2014/main" id="{1C9B05B7-E22D-A119-1888-AE2A41D14F92}"/>
              </a:ext>
            </a:extLst>
          </p:cNvPr>
          <p:cNvSpPr/>
          <p:nvPr/>
        </p:nvSpPr>
        <p:spPr>
          <a:xfrm>
            <a:off x="707358" y="3822083"/>
            <a:ext cx="3022007" cy="591741"/>
          </a:xfrm>
          <a:custGeom>
            <a:avLst/>
            <a:gdLst/>
            <a:ahLst/>
            <a:cxnLst>
              <a:cxn ang="0">
                <a:pos x="wd2" y="hd2"/>
              </a:cxn>
              <a:cxn ang="5400000">
                <a:pos x="wd2" y="hd2"/>
              </a:cxn>
              <a:cxn ang="10800000">
                <a:pos x="wd2" y="hd2"/>
              </a:cxn>
              <a:cxn ang="16200000">
                <a:pos x="wd2" y="hd2"/>
              </a:cxn>
            </a:cxnLst>
            <a:rect l="0" t="0" r="r" b="b"/>
            <a:pathLst>
              <a:path w="21594" h="21600" extrusionOk="0">
                <a:moveTo>
                  <a:pt x="4250" y="0"/>
                </a:moveTo>
                <a:cubicBezTo>
                  <a:pt x="4224" y="0"/>
                  <a:pt x="4199" y="28"/>
                  <a:pt x="4175" y="80"/>
                </a:cubicBezTo>
                <a:cubicBezTo>
                  <a:pt x="4151" y="131"/>
                  <a:pt x="4129" y="209"/>
                  <a:pt x="4110" y="304"/>
                </a:cubicBezTo>
                <a:lnTo>
                  <a:pt x="12" y="21223"/>
                </a:lnTo>
                <a:cubicBezTo>
                  <a:pt x="-1" y="21292"/>
                  <a:pt x="-3" y="21386"/>
                  <a:pt x="3" y="21462"/>
                </a:cubicBezTo>
                <a:cubicBezTo>
                  <a:pt x="10" y="21539"/>
                  <a:pt x="24" y="21600"/>
                  <a:pt x="43" y="21600"/>
                </a:cubicBezTo>
                <a:lnTo>
                  <a:pt x="17342" y="21600"/>
                </a:lnTo>
                <a:cubicBezTo>
                  <a:pt x="17370" y="21600"/>
                  <a:pt x="17397" y="21573"/>
                  <a:pt x="17422" y="21520"/>
                </a:cubicBezTo>
                <a:cubicBezTo>
                  <a:pt x="17447" y="21468"/>
                  <a:pt x="17470" y="21389"/>
                  <a:pt x="17490" y="21289"/>
                </a:cubicBezTo>
                <a:lnTo>
                  <a:pt x="21581" y="391"/>
                </a:lnTo>
                <a:cubicBezTo>
                  <a:pt x="21595" y="320"/>
                  <a:pt x="21597" y="225"/>
                  <a:pt x="21591" y="145"/>
                </a:cubicBezTo>
                <a:cubicBezTo>
                  <a:pt x="21584" y="65"/>
                  <a:pt x="21569" y="0"/>
                  <a:pt x="21549" y="0"/>
                </a:cubicBezTo>
                <a:lnTo>
                  <a:pt x="4250" y="0"/>
                </a:lnTo>
                <a:close/>
              </a:path>
            </a:pathLst>
          </a:custGeom>
          <a:gradFill>
            <a:gsLst>
              <a:gs pos="0">
                <a:srgbClr val="B7DEF5"/>
              </a:gs>
              <a:gs pos="100000">
                <a:schemeClr val="accent1">
                  <a:lumOff val="13543"/>
                </a:schemeClr>
              </a:gs>
            </a:gsLst>
            <a:lin ang="5400000"/>
          </a:gradFill>
          <a:ln w="12700">
            <a:miter lim="400000"/>
          </a:ln>
        </p:spPr>
        <p:txBody>
          <a:bodyPr lIns="25400" tIns="25400" rIns="25400" bIns="25400" anchor="ct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2" name="Shape">
            <a:extLst>
              <a:ext uri="{FF2B5EF4-FFF2-40B4-BE49-F238E27FC236}">
                <a16:creationId xmlns:a16="http://schemas.microsoft.com/office/drawing/2014/main" id="{5E8C1E2E-77CC-3B7E-2AA6-F3D38E680EFE}"/>
              </a:ext>
            </a:extLst>
          </p:cNvPr>
          <p:cNvSpPr/>
          <p:nvPr/>
        </p:nvSpPr>
        <p:spPr>
          <a:xfrm>
            <a:off x="697853" y="2624238"/>
            <a:ext cx="591741" cy="1775078"/>
          </a:xfrm>
          <a:custGeom>
            <a:avLst/>
            <a:gdLst/>
            <a:ahLst/>
            <a:cxnLst>
              <a:cxn ang="0">
                <a:pos x="wd2" y="hd2"/>
              </a:cxn>
              <a:cxn ang="5400000">
                <a:pos x="wd2" y="hd2"/>
              </a:cxn>
              <a:cxn ang="10800000">
                <a:pos x="wd2" y="hd2"/>
              </a:cxn>
              <a:cxn ang="16200000">
                <a:pos x="wd2" y="hd2"/>
              </a:cxn>
            </a:cxnLst>
            <a:rect l="0" t="0" r="r" b="b"/>
            <a:pathLst>
              <a:path w="21600" h="21590" extrusionOk="0">
                <a:moveTo>
                  <a:pt x="21462" y="6"/>
                </a:moveTo>
                <a:cubicBezTo>
                  <a:pt x="21383" y="-5"/>
                  <a:pt x="21281" y="-1"/>
                  <a:pt x="21209" y="23"/>
                </a:cubicBezTo>
                <a:lnTo>
                  <a:pt x="311" y="6986"/>
                </a:lnTo>
                <a:cubicBezTo>
                  <a:pt x="211" y="7020"/>
                  <a:pt x="132" y="7059"/>
                  <a:pt x="80" y="7102"/>
                </a:cubicBezTo>
                <a:cubicBezTo>
                  <a:pt x="27" y="7144"/>
                  <a:pt x="0" y="7189"/>
                  <a:pt x="0" y="7237"/>
                </a:cubicBezTo>
                <a:lnTo>
                  <a:pt x="0" y="21506"/>
                </a:lnTo>
                <a:cubicBezTo>
                  <a:pt x="0" y="21543"/>
                  <a:pt x="67" y="21571"/>
                  <a:pt x="152" y="21583"/>
                </a:cubicBezTo>
                <a:cubicBezTo>
                  <a:pt x="237" y="21595"/>
                  <a:pt x="342" y="21592"/>
                  <a:pt x="420" y="21566"/>
                </a:cubicBezTo>
                <a:lnTo>
                  <a:pt x="21296" y="14608"/>
                </a:lnTo>
                <a:cubicBezTo>
                  <a:pt x="21392" y="14576"/>
                  <a:pt x="21469" y="14538"/>
                  <a:pt x="21520" y="14497"/>
                </a:cubicBezTo>
                <a:cubicBezTo>
                  <a:pt x="21572" y="14456"/>
                  <a:pt x="21600" y="14412"/>
                  <a:pt x="21600" y="14366"/>
                </a:cubicBezTo>
                <a:lnTo>
                  <a:pt x="21600" y="76"/>
                </a:lnTo>
                <a:cubicBezTo>
                  <a:pt x="21600" y="42"/>
                  <a:pt x="21542" y="17"/>
                  <a:pt x="21462" y="6"/>
                </a:cubicBezTo>
                <a:close/>
              </a:path>
            </a:pathLst>
          </a:custGeom>
          <a:gradFill>
            <a:gsLst>
              <a:gs pos="0">
                <a:srgbClr val="B7DEF5"/>
              </a:gs>
              <a:gs pos="100000">
                <a:schemeClr val="accent1">
                  <a:lumOff val="13543"/>
                  <a:alpha val="49516"/>
                </a:schemeClr>
              </a:gs>
            </a:gsLst>
            <a:lin ang="10800000"/>
          </a:gradFill>
          <a:ln w="57150">
            <a:solidFill>
              <a:srgbClr val="000000"/>
            </a:solidFill>
            <a:miter lim="400000"/>
          </a:ln>
        </p:spPr>
        <p:txBody>
          <a:bodyPr lIns="25400" tIns="25400" rIns="25400" bIns="25400" anchor="ct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4" name="Group">
            <a:extLst>
              <a:ext uri="{FF2B5EF4-FFF2-40B4-BE49-F238E27FC236}">
                <a16:creationId xmlns:a16="http://schemas.microsoft.com/office/drawing/2014/main" id="{F13EF460-CBA8-FA0F-D778-7F9201594CE6}"/>
              </a:ext>
            </a:extLst>
          </p:cNvPr>
          <p:cNvGrpSpPr/>
          <p:nvPr/>
        </p:nvGrpSpPr>
        <p:grpSpPr>
          <a:xfrm>
            <a:off x="1103346" y="2988142"/>
            <a:ext cx="2230030" cy="1408877"/>
            <a:chOff x="0" y="0"/>
            <a:chExt cx="4460058" cy="2817753"/>
          </a:xfrm>
        </p:grpSpPr>
        <p:grpSp>
          <p:nvGrpSpPr>
            <p:cNvPr id="25" name="Group">
              <a:extLst>
                <a:ext uri="{FF2B5EF4-FFF2-40B4-BE49-F238E27FC236}">
                  <a16:creationId xmlns:a16="http://schemas.microsoft.com/office/drawing/2014/main" id="{886625FD-9DC5-081F-C668-AD3075DC639C}"/>
                </a:ext>
              </a:extLst>
            </p:cNvPr>
            <p:cNvGrpSpPr/>
            <p:nvPr/>
          </p:nvGrpSpPr>
          <p:grpSpPr>
            <a:xfrm>
              <a:off x="1010227" y="-1"/>
              <a:ext cx="1932845" cy="2735326"/>
              <a:chOff x="0" y="0"/>
              <a:chExt cx="1932843" cy="2735324"/>
            </a:xfrm>
          </p:grpSpPr>
          <p:grpSp>
            <p:nvGrpSpPr>
              <p:cNvPr id="2220" name="Group">
                <a:extLst>
                  <a:ext uri="{FF2B5EF4-FFF2-40B4-BE49-F238E27FC236}">
                    <a16:creationId xmlns:a16="http://schemas.microsoft.com/office/drawing/2014/main" id="{4D680DA9-6F45-5B3A-DFF3-BA55FC2A67C0}"/>
                  </a:ext>
                </a:extLst>
              </p:cNvPr>
              <p:cNvGrpSpPr/>
              <p:nvPr/>
            </p:nvGrpSpPr>
            <p:grpSpPr>
              <a:xfrm flipH="1">
                <a:off x="609599" y="-1"/>
                <a:ext cx="1323245" cy="2735326"/>
                <a:chOff x="0" y="0"/>
                <a:chExt cx="1323243" cy="2735324"/>
              </a:xfrm>
            </p:grpSpPr>
            <p:sp>
              <p:nvSpPr>
                <p:cNvPr id="1089" name="Shape">
                  <a:extLst>
                    <a:ext uri="{FF2B5EF4-FFF2-40B4-BE49-F238E27FC236}">
                      <a16:creationId xmlns:a16="http://schemas.microsoft.com/office/drawing/2014/main" id="{3EE5F795-604E-5F49-C196-EA8A802D3200}"/>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090" name="Shape">
                  <a:extLst>
                    <a:ext uri="{FF2B5EF4-FFF2-40B4-BE49-F238E27FC236}">
                      <a16:creationId xmlns:a16="http://schemas.microsoft.com/office/drawing/2014/main" id="{F3ADCDE6-FE24-2512-253A-15FE26AA1A55}"/>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091" name="Shape">
                  <a:extLst>
                    <a:ext uri="{FF2B5EF4-FFF2-40B4-BE49-F238E27FC236}">
                      <a16:creationId xmlns:a16="http://schemas.microsoft.com/office/drawing/2014/main" id="{257A4ABF-47AC-A8A0-E777-A2F45B03F92B}"/>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092" name="Shape">
                  <a:extLst>
                    <a:ext uri="{FF2B5EF4-FFF2-40B4-BE49-F238E27FC236}">
                      <a16:creationId xmlns:a16="http://schemas.microsoft.com/office/drawing/2014/main" id="{DAA0FA31-3FA5-14A7-934F-082133863D46}"/>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093" name="Line">
                  <a:extLst>
                    <a:ext uri="{FF2B5EF4-FFF2-40B4-BE49-F238E27FC236}">
                      <a16:creationId xmlns:a16="http://schemas.microsoft.com/office/drawing/2014/main" id="{B9681F10-0903-82CC-4F65-F64EF24A46AF}"/>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094" name="Line">
                  <a:extLst>
                    <a:ext uri="{FF2B5EF4-FFF2-40B4-BE49-F238E27FC236}">
                      <a16:creationId xmlns:a16="http://schemas.microsoft.com/office/drawing/2014/main" id="{FAED4AE4-FC7D-45F9-FCBD-86B22554F5AE}"/>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095" name="Line">
                  <a:extLst>
                    <a:ext uri="{FF2B5EF4-FFF2-40B4-BE49-F238E27FC236}">
                      <a16:creationId xmlns:a16="http://schemas.microsoft.com/office/drawing/2014/main" id="{2B9B7704-13F0-6964-67C4-58633AFA6781}"/>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096" name="Line">
                  <a:extLst>
                    <a:ext uri="{FF2B5EF4-FFF2-40B4-BE49-F238E27FC236}">
                      <a16:creationId xmlns:a16="http://schemas.microsoft.com/office/drawing/2014/main" id="{F23B7F3E-A2EF-E911-F921-54451628C81D}"/>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097" name="Line">
                  <a:extLst>
                    <a:ext uri="{FF2B5EF4-FFF2-40B4-BE49-F238E27FC236}">
                      <a16:creationId xmlns:a16="http://schemas.microsoft.com/office/drawing/2014/main" id="{69AA94B9-A278-ADA6-53DD-C0A1CDDAD861}"/>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098" name="Group">
                  <a:extLst>
                    <a:ext uri="{FF2B5EF4-FFF2-40B4-BE49-F238E27FC236}">
                      <a16:creationId xmlns:a16="http://schemas.microsoft.com/office/drawing/2014/main" id="{71451CDC-8CF4-AFA7-C6E3-065EDDE76B85}"/>
                    </a:ext>
                  </a:extLst>
                </p:cNvPr>
                <p:cNvGrpSpPr/>
                <p:nvPr/>
              </p:nvGrpSpPr>
              <p:grpSpPr>
                <a:xfrm>
                  <a:off x="103044" y="-1"/>
                  <a:ext cx="1220200" cy="2049885"/>
                  <a:chOff x="0" y="0"/>
                  <a:chExt cx="1220199" cy="2049883"/>
                </a:xfrm>
              </p:grpSpPr>
              <p:sp>
                <p:nvSpPr>
                  <p:cNvPr id="1099" name="Shape">
                    <a:extLst>
                      <a:ext uri="{FF2B5EF4-FFF2-40B4-BE49-F238E27FC236}">
                        <a16:creationId xmlns:a16="http://schemas.microsoft.com/office/drawing/2014/main" id="{E3941B41-6C41-B5A1-92FC-DDEF544CC7F4}"/>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00" name="Shape">
                    <a:extLst>
                      <a:ext uri="{FF2B5EF4-FFF2-40B4-BE49-F238E27FC236}">
                        <a16:creationId xmlns:a16="http://schemas.microsoft.com/office/drawing/2014/main" id="{C56F1468-9DBE-BD6F-F947-AAF7F4711C31}"/>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01" name="Shape">
                    <a:extLst>
                      <a:ext uri="{FF2B5EF4-FFF2-40B4-BE49-F238E27FC236}">
                        <a16:creationId xmlns:a16="http://schemas.microsoft.com/office/drawing/2014/main" id="{FD660811-7DC1-D60E-5DBD-EB519108984C}"/>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02" name="Shape">
                    <a:extLst>
                      <a:ext uri="{FF2B5EF4-FFF2-40B4-BE49-F238E27FC236}">
                        <a16:creationId xmlns:a16="http://schemas.microsoft.com/office/drawing/2014/main" id="{AFA82F90-8750-F10E-EF58-2AC5524855C4}"/>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03" name="Shape">
                    <a:extLst>
                      <a:ext uri="{FF2B5EF4-FFF2-40B4-BE49-F238E27FC236}">
                        <a16:creationId xmlns:a16="http://schemas.microsoft.com/office/drawing/2014/main" id="{3A7581EF-0312-9329-0ED7-A006BBC06A1E}"/>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04" name="Shape">
                    <a:extLst>
                      <a:ext uri="{FF2B5EF4-FFF2-40B4-BE49-F238E27FC236}">
                        <a16:creationId xmlns:a16="http://schemas.microsoft.com/office/drawing/2014/main" id="{A5730A18-1835-70A1-E30D-D5362FDC5EDB}"/>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05" name="Shape">
                    <a:extLst>
                      <a:ext uri="{FF2B5EF4-FFF2-40B4-BE49-F238E27FC236}">
                        <a16:creationId xmlns:a16="http://schemas.microsoft.com/office/drawing/2014/main" id="{CA79FCF4-554B-F02C-EC92-8E478308A03A}"/>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06" name="Shape">
                    <a:extLst>
                      <a:ext uri="{FF2B5EF4-FFF2-40B4-BE49-F238E27FC236}">
                        <a16:creationId xmlns:a16="http://schemas.microsoft.com/office/drawing/2014/main" id="{CF2701A5-D8D3-42C8-70FE-52E8CE85452E}"/>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107" name="Shape">
                    <a:extLst>
                      <a:ext uri="{FF2B5EF4-FFF2-40B4-BE49-F238E27FC236}">
                        <a16:creationId xmlns:a16="http://schemas.microsoft.com/office/drawing/2014/main" id="{F40AF3AB-25F3-ED83-F76D-F83CA6027BF4}"/>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2221" name="Group">
                <a:extLst>
                  <a:ext uri="{FF2B5EF4-FFF2-40B4-BE49-F238E27FC236}">
                    <a16:creationId xmlns:a16="http://schemas.microsoft.com/office/drawing/2014/main" id="{12E89921-3860-19A3-77F5-668CDFE62F79}"/>
                  </a:ext>
                </a:extLst>
              </p:cNvPr>
              <p:cNvGrpSpPr/>
              <p:nvPr/>
            </p:nvGrpSpPr>
            <p:grpSpPr>
              <a:xfrm flipH="1">
                <a:off x="0" y="-1"/>
                <a:ext cx="1323244" cy="2735326"/>
                <a:chOff x="0" y="0"/>
                <a:chExt cx="1323243" cy="2735324"/>
              </a:xfrm>
            </p:grpSpPr>
            <p:sp>
              <p:nvSpPr>
                <p:cNvPr id="2222" name="Shape">
                  <a:extLst>
                    <a:ext uri="{FF2B5EF4-FFF2-40B4-BE49-F238E27FC236}">
                      <a16:creationId xmlns:a16="http://schemas.microsoft.com/office/drawing/2014/main" id="{40E3AC13-AAAE-9CDC-79E6-8A0B294ECD35}"/>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23" name="Shape">
                  <a:extLst>
                    <a:ext uri="{FF2B5EF4-FFF2-40B4-BE49-F238E27FC236}">
                      <a16:creationId xmlns:a16="http://schemas.microsoft.com/office/drawing/2014/main" id="{E69D731C-BCC0-58B1-41E2-7C52D3349CBD}"/>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24" name="Shape">
                  <a:extLst>
                    <a:ext uri="{FF2B5EF4-FFF2-40B4-BE49-F238E27FC236}">
                      <a16:creationId xmlns:a16="http://schemas.microsoft.com/office/drawing/2014/main" id="{73F12A40-30C8-7DA2-2065-FEFC27079D0E}"/>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25" name="Shape">
                  <a:extLst>
                    <a:ext uri="{FF2B5EF4-FFF2-40B4-BE49-F238E27FC236}">
                      <a16:creationId xmlns:a16="http://schemas.microsoft.com/office/drawing/2014/main" id="{DB53FF66-F9B3-19C6-12B3-4C6AE501BA54}"/>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26" name="Line">
                  <a:extLst>
                    <a:ext uri="{FF2B5EF4-FFF2-40B4-BE49-F238E27FC236}">
                      <a16:creationId xmlns:a16="http://schemas.microsoft.com/office/drawing/2014/main" id="{D448CC71-185E-DAFF-362C-429BCAA17BA9}"/>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27" name="Line">
                  <a:extLst>
                    <a:ext uri="{FF2B5EF4-FFF2-40B4-BE49-F238E27FC236}">
                      <a16:creationId xmlns:a16="http://schemas.microsoft.com/office/drawing/2014/main" id="{C222F2B7-3CBC-519B-3172-691CAB611ACB}"/>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28" name="Line">
                  <a:extLst>
                    <a:ext uri="{FF2B5EF4-FFF2-40B4-BE49-F238E27FC236}">
                      <a16:creationId xmlns:a16="http://schemas.microsoft.com/office/drawing/2014/main" id="{AE686136-D95C-40F8-724F-784F4645E99C}"/>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29" name="Line">
                  <a:extLst>
                    <a:ext uri="{FF2B5EF4-FFF2-40B4-BE49-F238E27FC236}">
                      <a16:creationId xmlns:a16="http://schemas.microsoft.com/office/drawing/2014/main" id="{896FD658-3FF6-38D7-AE82-32CF8F50E687}"/>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230" name="Line">
                  <a:extLst>
                    <a:ext uri="{FF2B5EF4-FFF2-40B4-BE49-F238E27FC236}">
                      <a16:creationId xmlns:a16="http://schemas.microsoft.com/office/drawing/2014/main" id="{685B48B7-CCBF-22E8-B505-B6603EA74ABC}"/>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2231" name="Group">
                  <a:extLst>
                    <a:ext uri="{FF2B5EF4-FFF2-40B4-BE49-F238E27FC236}">
                      <a16:creationId xmlns:a16="http://schemas.microsoft.com/office/drawing/2014/main" id="{F6CD44B3-FC8D-9868-E56F-8DC90937756C}"/>
                    </a:ext>
                  </a:extLst>
                </p:cNvPr>
                <p:cNvGrpSpPr/>
                <p:nvPr/>
              </p:nvGrpSpPr>
              <p:grpSpPr>
                <a:xfrm>
                  <a:off x="103044" y="-1"/>
                  <a:ext cx="1220200" cy="2049885"/>
                  <a:chOff x="0" y="0"/>
                  <a:chExt cx="1220199" cy="2049883"/>
                </a:xfrm>
              </p:grpSpPr>
              <p:sp>
                <p:nvSpPr>
                  <p:cNvPr id="2232" name="Shape">
                    <a:extLst>
                      <a:ext uri="{FF2B5EF4-FFF2-40B4-BE49-F238E27FC236}">
                        <a16:creationId xmlns:a16="http://schemas.microsoft.com/office/drawing/2014/main" id="{4E852F36-D425-CF2C-0AD0-A06A4EC2B280}"/>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33" name="Shape">
                    <a:extLst>
                      <a:ext uri="{FF2B5EF4-FFF2-40B4-BE49-F238E27FC236}">
                        <a16:creationId xmlns:a16="http://schemas.microsoft.com/office/drawing/2014/main" id="{818D171F-1561-BD12-C86E-5CFAAB202CCF}"/>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34" name="Shape">
                    <a:extLst>
                      <a:ext uri="{FF2B5EF4-FFF2-40B4-BE49-F238E27FC236}">
                        <a16:creationId xmlns:a16="http://schemas.microsoft.com/office/drawing/2014/main" id="{BD73E72B-F315-3AE9-6A4B-CA3CE8331F67}"/>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35" name="Shape">
                    <a:extLst>
                      <a:ext uri="{FF2B5EF4-FFF2-40B4-BE49-F238E27FC236}">
                        <a16:creationId xmlns:a16="http://schemas.microsoft.com/office/drawing/2014/main" id="{2A8032D4-4361-8D6A-1AC7-53011F9D898A}"/>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36" name="Shape">
                    <a:extLst>
                      <a:ext uri="{FF2B5EF4-FFF2-40B4-BE49-F238E27FC236}">
                        <a16:creationId xmlns:a16="http://schemas.microsoft.com/office/drawing/2014/main" id="{B5848631-421F-72C0-8041-F7D7FFEDA803}"/>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37" name="Shape">
                    <a:extLst>
                      <a:ext uri="{FF2B5EF4-FFF2-40B4-BE49-F238E27FC236}">
                        <a16:creationId xmlns:a16="http://schemas.microsoft.com/office/drawing/2014/main" id="{3ECC5295-0F7B-6FF7-CAC8-1B22830A10A8}"/>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38" name="Shape">
                    <a:extLst>
                      <a:ext uri="{FF2B5EF4-FFF2-40B4-BE49-F238E27FC236}">
                        <a16:creationId xmlns:a16="http://schemas.microsoft.com/office/drawing/2014/main" id="{EED5C00C-9E00-4F22-78C2-5C202D0958B2}"/>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4C81C4"/>
                      </a:gs>
                      <a:gs pos="100000">
                        <a:srgbClr val="3F6AA1"/>
                      </a:gs>
                    </a:gsLst>
                    <a:lin ang="5400000" scaled="0"/>
                  </a:gradFill>
                  <a:ln w="12647"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39" name="Shape">
                    <a:extLst>
                      <a:ext uri="{FF2B5EF4-FFF2-40B4-BE49-F238E27FC236}">
                        <a16:creationId xmlns:a16="http://schemas.microsoft.com/office/drawing/2014/main" id="{281A790A-C886-1A58-87BD-45BE14903CBD}"/>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4C81C4"/>
                      </a:gs>
                      <a:gs pos="100000">
                        <a:srgbClr val="3F6AA1"/>
                      </a:gs>
                    </a:gsLst>
                    <a:lin ang="5400000" scaled="0"/>
                  </a:gradFill>
                  <a:ln w="9871"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088" name="Shape">
                    <a:extLst>
                      <a:ext uri="{FF2B5EF4-FFF2-40B4-BE49-F238E27FC236}">
                        <a16:creationId xmlns:a16="http://schemas.microsoft.com/office/drawing/2014/main" id="{19D4D813-E104-67C4-63F2-5C7E051E61AE}"/>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4C81C4"/>
                      </a:gs>
                      <a:gs pos="100000">
                        <a:srgbClr val="3F6AA1"/>
                      </a:gs>
                    </a:gsLst>
                    <a:lin ang="5400000" scaled="0"/>
                  </a:gradFill>
                  <a:ln w="7855" cap="flat">
                    <a:solidFill>
                      <a:srgbClr val="4C81C4"/>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grpSp>
          <p:nvGrpSpPr>
            <p:cNvPr id="26" name="Group">
              <a:extLst>
                <a:ext uri="{FF2B5EF4-FFF2-40B4-BE49-F238E27FC236}">
                  <a16:creationId xmlns:a16="http://schemas.microsoft.com/office/drawing/2014/main" id="{5E2C9D3F-D86D-1012-6BEE-375BAD96E5A1}"/>
                </a:ext>
              </a:extLst>
            </p:cNvPr>
            <p:cNvGrpSpPr/>
            <p:nvPr/>
          </p:nvGrpSpPr>
          <p:grpSpPr>
            <a:xfrm>
              <a:off x="2451014" y="82428"/>
              <a:ext cx="2009045" cy="2735326"/>
              <a:chOff x="0" y="0"/>
              <a:chExt cx="2009043" cy="2735324"/>
            </a:xfrm>
          </p:grpSpPr>
          <p:grpSp>
            <p:nvGrpSpPr>
              <p:cNvPr id="1860" name="Group">
                <a:extLst>
                  <a:ext uri="{FF2B5EF4-FFF2-40B4-BE49-F238E27FC236}">
                    <a16:creationId xmlns:a16="http://schemas.microsoft.com/office/drawing/2014/main" id="{98239BC6-6404-D619-8B14-27FD6BF90F94}"/>
                  </a:ext>
                </a:extLst>
              </p:cNvPr>
              <p:cNvGrpSpPr/>
              <p:nvPr/>
            </p:nvGrpSpPr>
            <p:grpSpPr>
              <a:xfrm flipH="1">
                <a:off x="685799" y="-1"/>
                <a:ext cx="1323245" cy="2735326"/>
                <a:chOff x="0" y="0"/>
                <a:chExt cx="1323243" cy="2735324"/>
              </a:xfrm>
            </p:grpSpPr>
            <p:sp>
              <p:nvSpPr>
                <p:cNvPr id="1881" name="Shape">
                  <a:extLst>
                    <a:ext uri="{FF2B5EF4-FFF2-40B4-BE49-F238E27FC236}">
                      <a16:creationId xmlns:a16="http://schemas.microsoft.com/office/drawing/2014/main" id="{13F24465-2CDE-3AA8-3D0B-3695AC3DCECE}"/>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82" name="Shape">
                  <a:extLst>
                    <a:ext uri="{FF2B5EF4-FFF2-40B4-BE49-F238E27FC236}">
                      <a16:creationId xmlns:a16="http://schemas.microsoft.com/office/drawing/2014/main" id="{867F12BB-C016-9D50-E822-D760CBECDC2A}"/>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83" name="Shape">
                  <a:extLst>
                    <a:ext uri="{FF2B5EF4-FFF2-40B4-BE49-F238E27FC236}">
                      <a16:creationId xmlns:a16="http://schemas.microsoft.com/office/drawing/2014/main" id="{5E57903A-D779-28DA-C072-BC6370FCD066}"/>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84" name="Shape">
                  <a:extLst>
                    <a:ext uri="{FF2B5EF4-FFF2-40B4-BE49-F238E27FC236}">
                      <a16:creationId xmlns:a16="http://schemas.microsoft.com/office/drawing/2014/main" id="{A1F51E24-7E95-5D6B-E5C3-E879C004D26D}"/>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85" name="Line">
                  <a:extLst>
                    <a:ext uri="{FF2B5EF4-FFF2-40B4-BE49-F238E27FC236}">
                      <a16:creationId xmlns:a16="http://schemas.microsoft.com/office/drawing/2014/main" id="{32C6EF80-9996-841C-D40D-010171F976FB}"/>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86" name="Line">
                  <a:extLst>
                    <a:ext uri="{FF2B5EF4-FFF2-40B4-BE49-F238E27FC236}">
                      <a16:creationId xmlns:a16="http://schemas.microsoft.com/office/drawing/2014/main" id="{7DA1B31E-FF78-F666-F454-9F5C85A4495F}"/>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87" name="Line">
                  <a:extLst>
                    <a:ext uri="{FF2B5EF4-FFF2-40B4-BE49-F238E27FC236}">
                      <a16:creationId xmlns:a16="http://schemas.microsoft.com/office/drawing/2014/main" id="{37662ABB-2981-9ECE-AEB8-CECCA96D6FB4}"/>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88" name="Line">
                  <a:extLst>
                    <a:ext uri="{FF2B5EF4-FFF2-40B4-BE49-F238E27FC236}">
                      <a16:creationId xmlns:a16="http://schemas.microsoft.com/office/drawing/2014/main" id="{9DFAD209-69E9-4FE8-1FFD-7E18CC58D9D6}"/>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89" name="Line">
                  <a:extLst>
                    <a:ext uri="{FF2B5EF4-FFF2-40B4-BE49-F238E27FC236}">
                      <a16:creationId xmlns:a16="http://schemas.microsoft.com/office/drawing/2014/main" id="{DF5DF962-CB3B-5916-A347-D7C54202D611}"/>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890" name="Group">
                  <a:extLst>
                    <a:ext uri="{FF2B5EF4-FFF2-40B4-BE49-F238E27FC236}">
                      <a16:creationId xmlns:a16="http://schemas.microsoft.com/office/drawing/2014/main" id="{664547A8-78E7-B2AB-6EAC-3BA6980C763A}"/>
                    </a:ext>
                  </a:extLst>
                </p:cNvPr>
                <p:cNvGrpSpPr/>
                <p:nvPr/>
              </p:nvGrpSpPr>
              <p:grpSpPr>
                <a:xfrm>
                  <a:off x="103044" y="-1"/>
                  <a:ext cx="1220200" cy="2049885"/>
                  <a:chOff x="0" y="0"/>
                  <a:chExt cx="1220199" cy="2049883"/>
                </a:xfrm>
              </p:grpSpPr>
              <p:sp>
                <p:nvSpPr>
                  <p:cNvPr id="1891" name="Shape">
                    <a:extLst>
                      <a:ext uri="{FF2B5EF4-FFF2-40B4-BE49-F238E27FC236}">
                        <a16:creationId xmlns:a16="http://schemas.microsoft.com/office/drawing/2014/main" id="{C2C65FEE-1D1A-7DE6-11B6-AFDEC3258630}"/>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92" name="Shape">
                    <a:extLst>
                      <a:ext uri="{FF2B5EF4-FFF2-40B4-BE49-F238E27FC236}">
                        <a16:creationId xmlns:a16="http://schemas.microsoft.com/office/drawing/2014/main" id="{3D82E40C-5C42-C242-C096-E869D374E516}"/>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93" name="Shape">
                    <a:extLst>
                      <a:ext uri="{FF2B5EF4-FFF2-40B4-BE49-F238E27FC236}">
                        <a16:creationId xmlns:a16="http://schemas.microsoft.com/office/drawing/2014/main" id="{C47B2C43-78F7-006F-1295-691573CC4B13}"/>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94" name="Shape">
                    <a:extLst>
                      <a:ext uri="{FF2B5EF4-FFF2-40B4-BE49-F238E27FC236}">
                        <a16:creationId xmlns:a16="http://schemas.microsoft.com/office/drawing/2014/main" id="{A0FA5304-F743-BB6B-78CE-4858B1D2CC5D}"/>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95" name="Shape">
                    <a:extLst>
                      <a:ext uri="{FF2B5EF4-FFF2-40B4-BE49-F238E27FC236}">
                        <a16:creationId xmlns:a16="http://schemas.microsoft.com/office/drawing/2014/main" id="{2D7E1FC7-24B6-28F2-4625-CA43CB9CE713}"/>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16" name="Shape">
                    <a:extLst>
                      <a:ext uri="{FF2B5EF4-FFF2-40B4-BE49-F238E27FC236}">
                        <a16:creationId xmlns:a16="http://schemas.microsoft.com/office/drawing/2014/main" id="{CB3D8E24-4BB3-3983-55DA-E8A3C3EE0D42}"/>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17" name="Shape">
                    <a:extLst>
                      <a:ext uri="{FF2B5EF4-FFF2-40B4-BE49-F238E27FC236}">
                        <a16:creationId xmlns:a16="http://schemas.microsoft.com/office/drawing/2014/main" id="{C811FE3B-5F37-0D11-E4FE-F702A532FE42}"/>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18" name="Shape">
                    <a:extLst>
                      <a:ext uri="{FF2B5EF4-FFF2-40B4-BE49-F238E27FC236}">
                        <a16:creationId xmlns:a16="http://schemas.microsoft.com/office/drawing/2014/main" id="{433FC9F9-6947-8280-F4D0-439DEC50A1C7}"/>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2219" name="Shape">
                    <a:extLst>
                      <a:ext uri="{FF2B5EF4-FFF2-40B4-BE49-F238E27FC236}">
                        <a16:creationId xmlns:a16="http://schemas.microsoft.com/office/drawing/2014/main" id="{1BE089B3-D591-09C8-ED31-CDB4954E4725}"/>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1861" name="Group">
                <a:extLst>
                  <a:ext uri="{FF2B5EF4-FFF2-40B4-BE49-F238E27FC236}">
                    <a16:creationId xmlns:a16="http://schemas.microsoft.com/office/drawing/2014/main" id="{BDB6D08E-4504-1BE8-9694-B39AAA4185D7}"/>
                  </a:ext>
                </a:extLst>
              </p:cNvPr>
              <p:cNvGrpSpPr/>
              <p:nvPr/>
            </p:nvGrpSpPr>
            <p:grpSpPr>
              <a:xfrm flipH="1">
                <a:off x="0" y="-1"/>
                <a:ext cx="1323244" cy="2735326"/>
                <a:chOff x="0" y="0"/>
                <a:chExt cx="1323243" cy="2735324"/>
              </a:xfrm>
            </p:grpSpPr>
            <p:sp>
              <p:nvSpPr>
                <p:cNvPr id="1862" name="Shape">
                  <a:extLst>
                    <a:ext uri="{FF2B5EF4-FFF2-40B4-BE49-F238E27FC236}">
                      <a16:creationId xmlns:a16="http://schemas.microsoft.com/office/drawing/2014/main" id="{ED65A60B-77D2-CA87-A588-7DAC2DC64ACF}"/>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63" name="Shape">
                  <a:extLst>
                    <a:ext uri="{FF2B5EF4-FFF2-40B4-BE49-F238E27FC236}">
                      <a16:creationId xmlns:a16="http://schemas.microsoft.com/office/drawing/2014/main" id="{667F2693-6097-2401-EE6C-C1636F1E6F3E}"/>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64" name="Shape">
                  <a:extLst>
                    <a:ext uri="{FF2B5EF4-FFF2-40B4-BE49-F238E27FC236}">
                      <a16:creationId xmlns:a16="http://schemas.microsoft.com/office/drawing/2014/main" id="{881936CA-4C70-60BF-A5F7-74E4728CF1E1}"/>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65" name="Shape">
                  <a:extLst>
                    <a:ext uri="{FF2B5EF4-FFF2-40B4-BE49-F238E27FC236}">
                      <a16:creationId xmlns:a16="http://schemas.microsoft.com/office/drawing/2014/main" id="{1887F3C6-5541-AACD-6174-15DDBDBC5C56}"/>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66" name="Line">
                  <a:extLst>
                    <a:ext uri="{FF2B5EF4-FFF2-40B4-BE49-F238E27FC236}">
                      <a16:creationId xmlns:a16="http://schemas.microsoft.com/office/drawing/2014/main" id="{B2ABCFBE-8079-1B45-F278-4C3CF7C99626}"/>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67" name="Line">
                  <a:extLst>
                    <a:ext uri="{FF2B5EF4-FFF2-40B4-BE49-F238E27FC236}">
                      <a16:creationId xmlns:a16="http://schemas.microsoft.com/office/drawing/2014/main" id="{1D201E61-D294-9A0C-9B39-A5B141332658}"/>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68" name="Line">
                  <a:extLst>
                    <a:ext uri="{FF2B5EF4-FFF2-40B4-BE49-F238E27FC236}">
                      <a16:creationId xmlns:a16="http://schemas.microsoft.com/office/drawing/2014/main" id="{E43DB74E-1EDB-9B53-43DC-22A48A6B324D}"/>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69" name="Line">
                  <a:extLst>
                    <a:ext uri="{FF2B5EF4-FFF2-40B4-BE49-F238E27FC236}">
                      <a16:creationId xmlns:a16="http://schemas.microsoft.com/office/drawing/2014/main" id="{67D4D36C-7B81-6329-FC2F-3C23349AB10D}"/>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1870" name="Line">
                  <a:extLst>
                    <a:ext uri="{FF2B5EF4-FFF2-40B4-BE49-F238E27FC236}">
                      <a16:creationId xmlns:a16="http://schemas.microsoft.com/office/drawing/2014/main" id="{12FC87E8-34EA-AA29-A4F1-134C139B0B03}"/>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1871" name="Group">
                  <a:extLst>
                    <a:ext uri="{FF2B5EF4-FFF2-40B4-BE49-F238E27FC236}">
                      <a16:creationId xmlns:a16="http://schemas.microsoft.com/office/drawing/2014/main" id="{0B887073-A037-534B-BE70-FCBA61650DC0}"/>
                    </a:ext>
                  </a:extLst>
                </p:cNvPr>
                <p:cNvGrpSpPr/>
                <p:nvPr/>
              </p:nvGrpSpPr>
              <p:grpSpPr>
                <a:xfrm>
                  <a:off x="103044" y="-1"/>
                  <a:ext cx="1220200" cy="2049885"/>
                  <a:chOff x="0" y="0"/>
                  <a:chExt cx="1220199" cy="2049883"/>
                </a:xfrm>
              </p:grpSpPr>
              <p:sp>
                <p:nvSpPr>
                  <p:cNvPr id="1872" name="Shape">
                    <a:extLst>
                      <a:ext uri="{FF2B5EF4-FFF2-40B4-BE49-F238E27FC236}">
                        <a16:creationId xmlns:a16="http://schemas.microsoft.com/office/drawing/2014/main" id="{D1AFC395-C592-BAF0-E0A8-3F3A7B07BDA4}"/>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73" name="Shape">
                    <a:extLst>
                      <a:ext uri="{FF2B5EF4-FFF2-40B4-BE49-F238E27FC236}">
                        <a16:creationId xmlns:a16="http://schemas.microsoft.com/office/drawing/2014/main" id="{4C2B2980-DCB8-2007-82C5-68E797F71566}"/>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74" name="Shape">
                    <a:extLst>
                      <a:ext uri="{FF2B5EF4-FFF2-40B4-BE49-F238E27FC236}">
                        <a16:creationId xmlns:a16="http://schemas.microsoft.com/office/drawing/2014/main" id="{B1C71428-948A-A53D-96A8-F64285679B5F}"/>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75" name="Shape">
                    <a:extLst>
                      <a:ext uri="{FF2B5EF4-FFF2-40B4-BE49-F238E27FC236}">
                        <a16:creationId xmlns:a16="http://schemas.microsoft.com/office/drawing/2014/main" id="{791C36D4-BD84-2465-EF8C-4E25E5919614}"/>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76" name="Shape">
                    <a:extLst>
                      <a:ext uri="{FF2B5EF4-FFF2-40B4-BE49-F238E27FC236}">
                        <a16:creationId xmlns:a16="http://schemas.microsoft.com/office/drawing/2014/main" id="{9EF8FBDD-9788-5B94-6A42-4CDE52CA5F0C}"/>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77" name="Shape">
                    <a:extLst>
                      <a:ext uri="{FF2B5EF4-FFF2-40B4-BE49-F238E27FC236}">
                        <a16:creationId xmlns:a16="http://schemas.microsoft.com/office/drawing/2014/main" id="{60EBE431-F5D0-8C08-2695-0F3BC4C8EFBD}"/>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78" name="Shape">
                    <a:extLst>
                      <a:ext uri="{FF2B5EF4-FFF2-40B4-BE49-F238E27FC236}">
                        <a16:creationId xmlns:a16="http://schemas.microsoft.com/office/drawing/2014/main" id="{736C100F-79CE-DF79-6D8D-ABD569A8EBD2}"/>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C6B8A6"/>
                      </a:gs>
                      <a:gs pos="100000">
                        <a:srgbClr val="6D5849"/>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79" name="Shape">
                    <a:extLst>
                      <a:ext uri="{FF2B5EF4-FFF2-40B4-BE49-F238E27FC236}">
                        <a16:creationId xmlns:a16="http://schemas.microsoft.com/office/drawing/2014/main" id="{F0D8F232-BC44-1AA7-7642-760ACF5DE26D}"/>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C6B8A6"/>
                      </a:gs>
                      <a:gs pos="100000">
                        <a:srgbClr val="6D5849"/>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80" name="Shape">
                    <a:extLst>
                      <a:ext uri="{FF2B5EF4-FFF2-40B4-BE49-F238E27FC236}">
                        <a16:creationId xmlns:a16="http://schemas.microsoft.com/office/drawing/2014/main" id="{FEE38C50-49B5-2D19-8A6C-EB1CF868C476}"/>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C6B8A6"/>
                      </a:gs>
                      <a:gs pos="100000">
                        <a:srgbClr val="6D5849"/>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grpSp>
          <p:nvGrpSpPr>
            <p:cNvPr id="27" name="Group">
              <a:extLst>
                <a:ext uri="{FF2B5EF4-FFF2-40B4-BE49-F238E27FC236}">
                  <a16:creationId xmlns:a16="http://schemas.microsoft.com/office/drawing/2014/main" id="{2095F0B9-1648-F1CD-FE67-8041E3EDCA79}"/>
                </a:ext>
              </a:extLst>
            </p:cNvPr>
            <p:cNvGrpSpPr/>
            <p:nvPr/>
          </p:nvGrpSpPr>
          <p:grpSpPr>
            <a:xfrm>
              <a:off x="-1" y="-1"/>
              <a:ext cx="2009045" cy="2735326"/>
              <a:chOff x="0" y="0"/>
              <a:chExt cx="2009043" cy="2735324"/>
            </a:xfrm>
          </p:grpSpPr>
          <p:grpSp>
            <p:nvGrpSpPr>
              <p:cNvPr id="28" name="Group">
                <a:extLst>
                  <a:ext uri="{FF2B5EF4-FFF2-40B4-BE49-F238E27FC236}">
                    <a16:creationId xmlns:a16="http://schemas.microsoft.com/office/drawing/2014/main" id="{F6B58C71-E608-2FBB-18AE-8239D283858D}"/>
                  </a:ext>
                </a:extLst>
              </p:cNvPr>
              <p:cNvGrpSpPr/>
              <p:nvPr/>
            </p:nvGrpSpPr>
            <p:grpSpPr>
              <a:xfrm>
                <a:off x="0" y="-1"/>
                <a:ext cx="1323244" cy="2735326"/>
                <a:chOff x="0" y="0"/>
                <a:chExt cx="1323243" cy="2735324"/>
              </a:xfrm>
            </p:grpSpPr>
            <p:sp>
              <p:nvSpPr>
                <p:cNvPr id="49" name="Shape">
                  <a:extLst>
                    <a:ext uri="{FF2B5EF4-FFF2-40B4-BE49-F238E27FC236}">
                      <a16:creationId xmlns:a16="http://schemas.microsoft.com/office/drawing/2014/main" id="{6CE49AD4-ACBE-F4EB-7598-904DF3C0F92E}"/>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50" name="Shape">
                  <a:extLst>
                    <a:ext uri="{FF2B5EF4-FFF2-40B4-BE49-F238E27FC236}">
                      <a16:creationId xmlns:a16="http://schemas.microsoft.com/office/drawing/2014/main" id="{EF5DD0A6-30B5-B6C9-F497-B2701BA3B119}"/>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51" name="Shape">
                  <a:extLst>
                    <a:ext uri="{FF2B5EF4-FFF2-40B4-BE49-F238E27FC236}">
                      <a16:creationId xmlns:a16="http://schemas.microsoft.com/office/drawing/2014/main" id="{B65DF00C-F135-1872-2EDC-8A8E82DC38AB}"/>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52" name="Shape">
                  <a:extLst>
                    <a:ext uri="{FF2B5EF4-FFF2-40B4-BE49-F238E27FC236}">
                      <a16:creationId xmlns:a16="http://schemas.microsoft.com/office/drawing/2014/main" id="{6825F1B3-FB89-2701-A3A4-B6A03C23DD5D}"/>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53" name="Line">
                  <a:extLst>
                    <a:ext uri="{FF2B5EF4-FFF2-40B4-BE49-F238E27FC236}">
                      <a16:creationId xmlns:a16="http://schemas.microsoft.com/office/drawing/2014/main" id="{2AF4A1A3-7328-E2BE-79A8-86552A2E00EB}"/>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54" name="Line">
                  <a:extLst>
                    <a:ext uri="{FF2B5EF4-FFF2-40B4-BE49-F238E27FC236}">
                      <a16:creationId xmlns:a16="http://schemas.microsoft.com/office/drawing/2014/main" id="{C6BB0DFC-2836-58F9-BEC9-D1334992753A}"/>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55" name="Line">
                  <a:extLst>
                    <a:ext uri="{FF2B5EF4-FFF2-40B4-BE49-F238E27FC236}">
                      <a16:creationId xmlns:a16="http://schemas.microsoft.com/office/drawing/2014/main" id="{07977FC5-4DDB-252E-7AA7-22F1E52F87E0}"/>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56" name="Line">
                  <a:extLst>
                    <a:ext uri="{FF2B5EF4-FFF2-40B4-BE49-F238E27FC236}">
                      <a16:creationId xmlns:a16="http://schemas.microsoft.com/office/drawing/2014/main" id="{AC0DD120-09D7-3D91-729D-7630D0D0D100}"/>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57" name="Line">
                  <a:extLst>
                    <a:ext uri="{FF2B5EF4-FFF2-40B4-BE49-F238E27FC236}">
                      <a16:creationId xmlns:a16="http://schemas.microsoft.com/office/drawing/2014/main" id="{3C15BF38-C7F8-C754-71EC-6EBFD62E8355}"/>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58" name="Group">
                  <a:extLst>
                    <a:ext uri="{FF2B5EF4-FFF2-40B4-BE49-F238E27FC236}">
                      <a16:creationId xmlns:a16="http://schemas.microsoft.com/office/drawing/2014/main" id="{D4C44019-5806-287B-5850-795673621704}"/>
                    </a:ext>
                  </a:extLst>
                </p:cNvPr>
                <p:cNvGrpSpPr/>
                <p:nvPr/>
              </p:nvGrpSpPr>
              <p:grpSpPr>
                <a:xfrm>
                  <a:off x="103044" y="-1"/>
                  <a:ext cx="1220200" cy="2049885"/>
                  <a:chOff x="0" y="0"/>
                  <a:chExt cx="1220199" cy="2049883"/>
                </a:xfrm>
              </p:grpSpPr>
              <p:sp>
                <p:nvSpPr>
                  <p:cNvPr id="59" name="Shape">
                    <a:extLst>
                      <a:ext uri="{FF2B5EF4-FFF2-40B4-BE49-F238E27FC236}">
                        <a16:creationId xmlns:a16="http://schemas.microsoft.com/office/drawing/2014/main" id="{AB8F6DD8-C3CC-82E4-D631-25D61DD45953}"/>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60" name="Shape">
                    <a:extLst>
                      <a:ext uri="{FF2B5EF4-FFF2-40B4-BE49-F238E27FC236}">
                        <a16:creationId xmlns:a16="http://schemas.microsoft.com/office/drawing/2014/main" id="{F45E9168-B099-45E9-8948-A60CCB57E942}"/>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61" name="Shape">
                    <a:extLst>
                      <a:ext uri="{FF2B5EF4-FFF2-40B4-BE49-F238E27FC236}">
                        <a16:creationId xmlns:a16="http://schemas.microsoft.com/office/drawing/2014/main" id="{BC19AF64-94F6-B64F-63CA-7BC847EF786C}"/>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62" name="Shape">
                    <a:extLst>
                      <a:ext uri="{FF2B5EF4-FFF2-40B4-BE49-F238E27FC236}">
                        <a16:creationId xmlns:a16="http://schemas.microsoft.com/office/drawing/2014/main" id="{78AE7D15-E0CE-50DF-0573-60D78ECF1B2D}"/>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63" name="Shape">
                    <a:extLst>
                      <a:ext uri="{FF2B5EF4-FFF2-40B4-BE49-F238E27FC236}">
                        <a16:creationId xmlns:a16="http://schemas.microsoft.com/office/drawing/2014/main" id="{DF7E0DA9-85DB-F560-1FB0-F2377B03A926}"/>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56" name="Shape">
                    <a:extLst>
                      <a:ext uri="{FF2B5EF4-FFF2-40B4-BE49-F238E27FC236}">
                        <a16:creationId xmlns:a16="http://schemas.microsoft.com/office/drawing/2014/main" id="{2D2B88CE-7751-6662-496C-A6C54FB0E1CF}"/>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57" name="Shape">
                    <a:extLst>
                      <a:ext uri="{FF2B5EF4-FFF2-40B4-BE49-F238E27FC236}">
                        <a16:creationId xmlns:a16="http://schemas.microsoft.com/office/drawing/2014/main" id="{DAF8C93E-38EC-75D2-7327-EF94433FE169}"/>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58" name="Shape">
                    <a:extLst>
                      <a:ext uri="{FF2B5EF4-FFF2-40B4-BE49-F238E27FC236}">
                        <a16:creationId xmlns:a16="http://schemas.microsoft.com/office/drawing/2014/main" id="{F35FEE86-BA6A-4A11-2BA7-FE2895E63BAB}"/>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1859" name="Shape">
                    <a:extLst>
                      <a:ext uri="{FF2B5EF4-FFF2-40B4-BE49-F238E27FC236}">
                        <a16:creationId xmlns:a16="http://schemas.microsoft.com/office/drawing/2014/main" id="{7C86FC37-3BF0-21CD-B28E-3F88FF90FA5C}"/>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nvGrpSpPr>
              <p:cNvPr id="29" name="Group">
                <a:extLst>
                  <a:ext uri="{FF2B5EF4-FFF2-40B4-BE49-F238E27FC236}">
                    <a16:creationId xmlns:a16="http://schemas.microsoft.com/office/drawing/2014/main" id="{E697D4F0-070E-7883-5ADB-A487AD6BF19B}"/>
                  </a:ext>
                </a:extLst>
              </p:cNvPr>
              <p:cNvGrpSpPr/>
              <p:nvPr/>
            </p:nvGrpSpPr>
            <p:grpSpPr>
              <a:xfrm>
                <a:off x="685800" y="-1"/>
                <a:ext cx="1323244" cy="2735326"/>
                <a:chOff x="0" y="0"/>
                <a:chExt cx="1323243" cy="2735324"/>
              </a:xfrm>
            </p:grpSpPr>
            <p:sp>
              <p:nvSpPr>
                <p:cNvPr id="30" name="Shape">
                  <a:extLst>
                    <a:ext uri="{FF2B5EF4-FFF2-40B4-BE49-F238E27FC236}">
                      <a16:creationId xmlns:a16="http://schemas.microsoft.com/office/drawing/2014/main" id="{02BC5FF4-632D-B434-1DED-9546F7A03279}"/>
                    </a:ext>
                  </a:extLst>
                </p:cNvPr>
                <p:cNvSpPr/>
                <p:nvPr/>
              </p:nvSpPr>
              <p:spPr>
                <a:xfrm>
                  <a:off x="193809" y="2155602"/>
                  <a:ext cx="443844" cy="70037"/>
                </a:xfrm>
                <a:custGeom>
                  <a:avLst/>
                  <a:gdLst/>
                  <a:ahLst/>
                  <a:cxnLst>
                    <a:cxn ang="0">
                      <a:pos x="wd2" y="hd2"/>
                    </a:cxn>
                    <a:cxn ang="5400000">
                      <a:pos x="wd2" y="hd2"/>
                    </a:cxn>
                    <a:cxn ang="10800000">
                      <a:pos x="wd2" y="hd2"/>
                    </a:cxn>
                    <a:cxn ang="16200000">
                      <a:pos x="wd2" y="hd2"/>
                    </a:cxn>
                  </a:cxnLst>
                  <a:rect l="0" t="0" r="r" b="b"/>
                  <a:pathLst>
                    <a:path w="21078" h="19969" extrusionOk="0">
                      <a:moveTo>
                        <a:pt x="7995" y="4382"/>
                      </a:moveTo>
                      <a:lnTo>
                        <a:pt x="11797" y="4382"/>
                      </a:lnTo>
                      <a:cubicBezTo>
                        <a:pt x="13198" y="4382"/>
                        <a:pt x="17997" y="810"/>
                        <a:pt x="19004" y="810"/>
                      </a:cubicBezTo>
                      <a:cubicBezTo>
                        <a:pt x="19794" y="810"/>
                        <a:pt x="20597" y="-1631"/>
                        <a:pt x="20798" y="1962"/>
                      </a:cubicBezTo>
                      <a:cubicBezTo>
                        <a:pt x="21004" y="4382"/>
                        <a:pt x="21600" y="16357"/>
                        <a:pt x="20000" y="17592"/>
                      </a:cubicBezTo>
                      <a:cubicBezTo>
                        <a:pt x="18201" y="19969"/>
                        <a:pt x="15001" y="19969"/>
                        <a:pt x="14399" y="19969"/>
                      </a:cubicBezTo>
                      <a:lnTo>
                        <a:pt x="0" y="19969"/>
                      </a:lnTo>
                      <a:cubicBezTo>
                        <a:pt x="0" y="19969"/>
                        <a:pt x="7600" y="6788"/>
                        <a:pt x="7996" y="4383"/>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31" name="Shape">
                  <a:extLst>
                    <a:ext uri="{FF2B5EF4-FFF2-40B4-BE49-F238E27FC236}">
                      <a16:creationId xmlns:a16="http://schemas.microsoft.com/office/drawing/2014/main" id="{AC247EA7-A03C-35D0-863E-B280E0014739}"/>
                    </a:ext>
                  </a:extLst>
                </p:cNvPr>
                <p:cNvSpPr/>
                <p:nvPr/>
              </p:nvSpPr>
              <p:spPr>
                <a:xfrm>
                  <a:off x="252821" y="2034796"/>
                  <a:ext cx="106747" cy="113838"/>
                </a:xfrm>
                <a:custGeom>
                  <a:avLst/>
                  <a:gdLst/>
                  <a:ahLst/>
                  <a:cxnLst>
                    <a:cxn ang="0">
                      <a:pos x="wd2" y="hd2"/>
                    </a:cxn>
                    <a:cxn ang="5400000">
                      <a:pos x="wd2" y="hd2"/>
                    </a:cxn>
                    <a:cxn ang="10800000">
                      <a:pos x="wd2" y="hd2"/>
                    </a:cxn>
                    <a:cxn ang="16200000">
                      <a:pos x="wd2" y="hd2"/>
                    </a:cxn>
                  </a:cxnLst>
                  <a:rect l="0" t="0" r="r" b="b"/>
                  <a:pathLst>
                    <a:path w="20282" h="18806" extrusionOk="0">
                      <a:moveTo>
                        <a:pt x="15966" y="14841"/>
                      </a:moveTo>
                      <a:cubicBezTo>
                        <a:pt x="15966" y="14841"/>
                        <a:pt x="21600" y="928"/>
                        <a:pt x="19994" y="928"/>
                      </a:cubicBezTo>
                      <a:cubicBezTo>
                        <a:pt x="18388" y="928"/>
                        <a:pt x="12769" y="-1161"/>
                        <a:pt x="11993" y="928"/>
                      </a:cubicBezTo>
                      <a:cubicBezTo>
                        <a:pt x="11993" y="3714"/>
                        <a:pt x="11212" y="8570"/>
                        <a:pt x="8782" y="10665"/>
                      </a:cubicBezTo>
                      <a:cubicBezTo>
                        <a:pt x="6373" y="13438"/>
                        <a:pt x="774" y="16922"/>
                        <a:pt x="0" y="18331"/>
                      </a:cubicBezTo>
                      <a:cubicBezTo>
                        <a:pt x="0" y="20439"/>
                        <a:pt x="15966" y="14847"/>
                        <a:pt x="15966" y="14847"/>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32" name="Shape">
                  <a:extLst>
                    <a:ext uri="{FF2B5EF4-FFF2-40B4-BE49-F238E27FC236}">
                      <a16:creationId xmlns:a16="http://schemas.microsoft.com/office/drawing/2014/main" id="{3CAF1271-E58C-F47C-8D7D-B888716B7535}"/>
                    </a:ext>
                  </a:extLst>
                </p:cNvPr>
                <p:cNvSpPr/>
                <p:nvPr/>
              </p:nvSpPr>
              <p:spPr>
                <a:xfrm>
                  <a:off x="0" y="2076010"/>
                  <a:ext cx="429915" cy="149657"/>
                </a:xfrm>
                <a:custGeom>
                  <a:avLst/>
                  <a:gdLst/>
                  <a:ahLst/>
                  <a:cxnLst>
                    <a:cxn ang="0">
                      <a:pos x="wd2" y="hd2"/>
                    </a:cxn>
                    <a:cxn ang="5400000">
                      <a:pos x="wd2" y="hd2"/>
                    </a:cxn>
                    <a:cxn ang="10800000">
                      <a:pos x="wd2" y="hd2"/>
                    </a:cxn>
                    <a:cxn ang="16200000">
                      <a:pos x="wd2" y="hd2"/>
                    </a:cxn>
                  </a:cxnLst>
                  <a:rect l="0" t="0" r="r" b="b"/>
                  <a:pathLst>
                    <a:path w="19170" h="15997" extrusionOk="0">
                      <a:moveTo>
                        <a:pt x="16905" y="10613"/>
                      </a:moveTo>
                      <a:cubicBezTo>
                        <a:pt x="11644" y="15997"/>
                        <a:pt x="9955" y="15997"/>
                        <a:pt x="7704" y="15997"/>
                      </a:cubicBezTo>
                      <a:lnTo>
                        <a:pt x="0" y="15997"/>
                      </a:lnTo>
                      <a:lnTo>
                        <a:pt x="3568" y="4757"/>
                      </a:lnTo>
                      <a:cubicBezTo>
                        <a:pt x="3568" y="4757"/>
                        <a:pt x="13151" y="10153"/>
                        <a:pt x="17471" y="2055"/>
                      </a:cubicBezTo>
                      <a:cubicBezTo>
                        <a:pt x="21600" y="-5603"/>
                        <a:pt x="16905" y="10609"/>
                        <a:pt x="16905" y="10609"/>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33" name="Shape">
                  <a:extLst>
                    <a:ext uri="{FF2B5EF4-FFF2-40B4-BE49-F238E27FC236}">
                      <a16:creationId xmlns:a16="http://schemas.microsoft.com/office/drawing/2014/main" id="{CD3BDD54-CF0C-81C2-80B5-5C62218DE16A}"/>
                    </a:ext>
                  </a:extLst>
                </p:cNvPr>
                <p:cNvSpPr/>
                <p:nvPr/>
              </p:nvSpPr>
              <p:spPr>
                <a:xfrm>
                  <a:off x="602274" y="1943567"/>
                  <a:ext cx="153137" cy="262803"/>
                </a:xfrm>
                <a:custGeom>
                  <a:avLst/>
                  <a:gdLst/>
                  <a:ahLst/>
                  <a:cxnLst>
                    <a:cxn ang="0">
                      <a:pos x="wd2" y="hd2"/>
                    </a:cxn>
                    <a:cxn ang="5400000">
                      <a:pos x="wd2" y="hd2"/>
                    </a:cxn>
                    <a:cxn ang="10800000">
                      <a:pos x="wd2" y="hd2"/>
                    </a:cxn>
                    <a:cxn ang="16200000">
                      <a:pos x="wd2" y="hd2"/>
                    </a:cxn>
                  </a:cxnLst>
                  <a:rect l="0" t="0" r="r" b="b"/>
                  <a:pathLst>
                    <a:path w="21198" h="20734" extrusionOk="0">
                      <a:moveTo>
                        <a:pt x="0" y="16619"/>
                      </a:moveTo>
                      <a:cubicBezTo>
                        <a:pt x="0" y="16619"/>
                        <a:pt x="9348" y="15952"/>
                        <a:pt x="11678" y="8972"/>
                      </a:cubicBezTo>
                      <a:cubicBezTo>
                        <a:pt x="14587" y="1986"/>
                        <a:pt x="13992" y="0"/>
                        <a:pt x="17491" y="0"/>
                      </a:cubicBezTo>
                      <a:cubicBezTo>
                        <a:pt x="20990" y="0"/>
                        <a:pt x="21600" y="1322"/>
                        <a:pt x="20990" y="3649"/>
                      </a:cubicBezTo>
                      <a:cubicBezTo>
                        <a:pt x="20990" y="5641"/>
                        <a:pt x="18086" y="17940"/>
                        <a:pt x="4679" y="20602"/>
                      </a:cubicBezTo>
                      <a:cubicBezTo>
                        <a:pt x="1153" y="21600"/>
                        <a:pt x="1" y="16622"/>
                        <a:pt x="1" y="16622"/>
                      </a:cubicBezTo>
                      <a:close/>
                    </a:path>
                  </a:pathLst>
                </a:custGeom>
                <a:solidFill>
                  <a:srgbClr val="E2CDB0"/>
                </a:soli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34" name="Line">
                  <a:extLst>
                    <a:ext uri="{FF2B5EF4-FFF2-40B4-BE49-F238E27FC236}">
                      <a16:creationId xmlns:a16="http://schemas.microsoft.com/office/drawing/2014/main" id="{5083250C-2F59-F9F1-7DE5-453EE6004A6A}"/>
                    </a:ext>
                  </a:extLst>
                </p:cNvPr>
                <p:cNvSpPr/>
                <p:nvPr/>
              </p:nvSpPr>
              <p:spPr>
                <a:xfrm>
                  <a:off x="620568" y="2195730"/>
                  <a:ext cx="113792" cy="507794"/>
                </a:xfrm>
                <a:custGeom>
                  <a:avLst/>
                  <a:gdLst/>
                  <a:ahLst/>
                  <a:cxnLst>
                    <a:cxn ang="0">
                      <a:pos x="wd2" y="hd2"/>
                    </a:cxn>
                    <a:cxn ang="5400000">
                      <a:pos x="wd2" y="hd2"/>
                    </a:cxn>
                    <a:cxn ang="10800000">
                      <a:pos x="wd2" y="hd2"/>
                    </a:cxn>
                    <a:cxn ang="16200000">
                      <a:pos x="wd2" y="hd2"/>
                    </a:cxn>
                  </a:cxnLst>
                  <a:rect l="0" t="0" r="r" b="b"/>
                  <a:pathLst>
                    <a:path w="21600" h="20033" extrusionOk="0">
                      <a:moveTo>
                        <a:pt x="0" y="1084"/>
                      </a:moveTo>
                      <a:cubicBezTo>
                        <a:pt x="0" y="1084"/>
                        <a:pt x="7198" y="-1567"/>
                        <a:pt x="12805" y="1421"/>
                      </a:cubicBezTo>
                      <a:cubicBezTo>
                        <a:pt x="18399" y="4410"/>
                        <a:pt x="18399" y="5243"/>
                        <a:pt x="18399" y="9561"/>
                      </a:cubicBezTo>
                      <a:cubicBezTo>
                        <a:pt x="18399" y="14049"/>
                        <a:pt x="21600" y="20033"/>
                        <a:pt x="21600" y="20033"/>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35" name="Line">
                  <a:extLst>
                    <a:ext uri="{FF2B5EF4-FFF2-40B4-BE49-F238E27FC236}">
                      <a16:creationId xmlns:a16="http://schemas.microsoft.com/office/drawing/2014/main" id="{9B8BA6B2-6CEA-BF0C-0A74-C5EE921EAE8D}"/>
                    </a:ext>
                  </a:extLst>
                </p:cNvPr>
                <p:cNvSpPr/>
                <p:nvPr/>
              </p:nvSpPr>
              <p:spPr>
                <a:xfrm>
                  <a:off x="311257" y="2221525"/>
                  <a:ext cx="37952" cy="404380"/>
                </a:xfrm>
                <a:custGeom>
                  <a:avLst/>
                  <a:gdLst/>
                  <a:ahLst/>
                  <a:cxnLst>
                    <a:cxn ang="0">
                      <a:pos x="wd2" y="hd2"/>
                    </a:cxn>
                    <a:cxn ang="5400000">
                      <a:pos x="wd2" y="hd2"/>
                    </a:cxn>
                    <a:cxn ang="10800000">
                      <a:pos x="wd2" y="hd2"/>
                    </a:cxn>
                    <a:cxn ang="16200000">
                      <a:pos x="wd2" y="hd2"/>
                    </a:cxn>
                  </a:cxnLst>
                  <a:rect l="0" t="0" r="r" b="b"/>
                  <a:pathLst>
                    <a:path w="12185" h="21600" extrusionOk="0">
                      <a:moveTo>
                        <a:pt x="7455" y="0"/>
                      </a:moveTo>
                      <a:cubicBezTo>
                        <a:pt x="7455" y="0"/>
                        <a:pt x="-4696" y="221"/>
                        <a:pt x="2029" y="8095"/>
                      </a:cubicBezTo>
                      <a:cubicBezTo>
                        <a:pt x="8788" y="16201"/>
                        <a:pt x="16904" y="16201"/>
                        <a:pt x="8788"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36" name="Line">
                  <a:extLst>
                    <a:ext uri="{FF2B5EF4-FFF2-40B4-BE49-F238E27FC236}">
                      <a16:creationId xmlns:a16="http://schemas.microsoft.com/office/drawing/2014/main" id="{09777607-2722-9FF4-133A-16CFD76E3039}"/>
                    </a:ext>
                  </a:extLst>
                </p:cNvPr>
                <p:cNvSpPr/>
                <p:nvPr/>
              </p:nvSpPr>
              <p:spPr>
                <a:xfrm>
                  <a:off x="252398" y="2212980"/>
                  <a:ext cx="14545" cy="328656"/>
                </a:xfrm>
                <a:custGeom>
                  <a:avLst/>
                  <a:gdLst/>
                  <a:ahLst/>
                  <a:cxnLst>
                    <a:cxn ang="0">
                      <a:pos x="wd2" y="hd2"/>
                    </a:cxn>
                    <a:cxn ang="5400000">
                      <a:pos x="wd2" y="hd2"/>
                    </a:cxn>
                    <a:cxn ang="10800000">
                      <a:pos x="wd2" y="hd2"/>
                    </a:cxn>
                    <a:cxn ang="16200000">
                      <a:pos x="wd2" y="hd2"/>
                    </a:cxn>
                  </a:cxnLst>
                  <a:rect l="0" t="0" r="r" b="b"/>
                  <a:pathLst>
                    <a:path w="10659" h="21600" extrusionOk="0">
                      <a:moveTo>
                        <a:pt x="10659" y="0"/>
                      </a:moveTo>
                      <a:cubicBezTo>
                        <a:pt x="10659" y="0"/>
                        <a:pt x="-4691" y="833"/>
                        <a:pt x="1451" y="7756"/>
                      </a:cubicBezTo>
                      <a:cubicBezTo>
                        <a:pt x="4545" y="14684"/>
                        <a:pt x="16909" y="14684"/>
                        <a:pt x="454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37" name="Line">
                  <a:extLst>
                    <a:ext uri="{FF2B5EF4-FFF2-40B4-BE49-F238E27FC236}">
                      <a16:creationId xmlns:a16="http://schemas.microsoft.com/office/drawing/2014/main" id="{C51582A9-9190-ABA7-33F1-BDCAA4E109E1}"/>
                    </a:ext>
                  </a:extLst>
                </p:cNvPr>
                <p:cNvSpPr/>
                <p:nvPr/>
              </p:nvSpPr>
              <p:spPr>
                <a:xfrm>
                  <a:off x="575245" y="2212980"/>
                  <a:ext cx="63239" cy="290671"/>
                </a:xfrm>
                <a:custGeom>
                  <a:avLst/>
                  <a:gdLst/>
                  <a:ahLst/>
                  <a:cxnLst>
                    <a:cxn ang="0">
                      <a:pos x="wd2" y="hd2"/>
                    </a:cxn>
                    <a:cxn ang="5400000">
                      <a:pos x="wd2" y="hd2"/>
                    </a:cxn>
                    <a:cxn ang="10800000">
                      <a:pos x="wd2" y="hd2"/>
                    </a:cxn>
                    <a:cxn ang="16200000">
                      <a:pos x="wd2" y="hd2"/>
                    </a:cxn>
                  </a:cxnLst>
                  <a:rect l="0" t="0" r="r" b="b"/>
                  <a:pathLst>
                    <a:path w="12967" h="21600" extrusionOk="0">
                      <a:moveTo>
                        <a:pt x="6194" y="0"/>
                      </a:moveTo>
                      <a:cubicBezTo>
                        <a:pt x="6194" y="0"/>
                        <a:pt x="-5040" y="941"/>
                        <a:pt x="2750" y="7842"/>
                      </a:cubicBezTo>
                      <a:cubicBezTo>
                        <a:pt x="10495" y="14105"/>
                        <a:pt x="16560" y="12532"/>
                        <a:pt x="10495"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38" name="Line">
                  <a:extLst>
                    <a:ext uri="{FF2B5EF4-FFF2-40B4-BE49-F238E27FC236}">
                      <a16:creationId xmlns:a16="http://schemas.microsoft.com/office/drawing/2014/main" id="{6C2FF050-361F-BE4F-B107-E896C83E2DFF}"/>
                    </a:ext>
                  </a:extLst>
                </p:cNvPr>
                <p:cNvSpPr/>
                <p:nvPr/>
              </p:nvSpPr>
              <p:spPr>
                <a:xfrm>
                  <a:off x="279693" y="2225633"/>
                  <a:ext cx="151597" cy="50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785" y="361"/>
                        <a:pt x="1785" y="4284"/>
                      </a:cubicBezTo>
                      <a:cubicBezTo>
                        <a:pt x="1785" y="7859"/>
                        <a:pt x="16794" y="5180"/>
                        <a:pt x="19203" y="11781"/>
                      </a:cubicBezTo>
                      <a:cubicBezTo>
                        <a:pt x="21600" y="18392"/>
                        <a:pt x="21600" y="21600"/>
                        <a:pt x="21600" y="21600"/>
                      </a:cubicBezTo>
                    </a:path>
                  </a:pathLst>
                </a:custGeom>
                <a:noFill/>
                <a:ln w="843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grpSp>
              <p:nvGrpSpPr>
                <p:cNvPr id="39" name="Group">
                  <a:extLst>
                    <a:ext uri="{FF2B5EF4-FFF2-40B4-BE49-F238E27FC236}">
                      <a16:creationId xmlns:a16="http://schemas.microsoft.com/office/drawing/2014/main" id="{D1CD3CB4-64C8-69C5-FDE2-DF8F3A1DEEB5}"/>
                    </a:ext>
                  </a:extLst>
                </p:cNvPr>
                <p:cNvGrpSpPr/>
                <p:nvPr/>
              </p:nvGrpSpPr>
              <p:grpSpPr>
                <a:xfrm>
                  <a:off x="103044" y="-1"/>
                  <a:ext cx="1220200" cy="2049885"/>
                  <a:chOff x="0" y="0"/>
                  <a:chExt cx="1220199" cy="2049883"/>
                </a:xfrm>
              </p:grpSpPr>
              <p:sp>
                <p:nvSpPr>
                  <p:cNvPr id="40" name="Shape">
                    <a:extLst>
                      <a:ext uri="{FF2B5EF4-FFF2-40B4-BE49-F238E27FC236}">
                        <a16:creationId xmlns:a16="http://schemas.microsoft.com/office/drawing/2014/main" id="{6CAB1CAE-F079-B5A0-EFA9-FE95781F41CF}"/>
                      </a:ext>
                    </a:extLst>
                  </p:cNvPr>
                  <p:cNvSpPr/>
                  <p:nvPr/>
                </p:nvSpPr>
                <p:spPr>
                  <a:xfrm>
                    <a:off x="129467" y="618187"/>
                    <a:ext cx="337218" cy="1366690"/>
                  </a:xfrm>
                  <a:custGeom>
                    <a:avLst/>
                    <a:gdLst/>
                    <a:ahLst/>
                    <a:cxnLst>
                      <a:cxn ang="0">
                        <a:pos x="wd2" y="hd2"/>
                      </a:cxn>
                      <a:cxn ang="5400000">
                        <a:pos x="wd2" y="hd2"/>
                      </a:cxn>
                      <a:cxn ang="10800000">
                        <a:pos x="wd2" y="hd2"/>
                      </a:cxn>
                      <a:cxn ang="16200000">
                        <a:pos x="wd2" y="hd2"/>
                      </a:cxn>
                    </a:cxnLst>
                    <a:rect l="0" t="0" r="r" b="b"/>
                    <a:pathLst>
                      <a:path w="17745" h="20798" extrusionOk="0">
                        <a:moveTo>
                          <a:pt x="17723" y="473"/>
                        </a:moveTo>
                        <a:cubicBezTo>
                          <a:pt x="17723" y="473"/>
                          <a:pt x="17926" y="2816"/>
                          <a:pt x="17113" y="3481"/>
                        </a:cubicBezTo>
                        <a:cubicBezTo>
                          <a:pt x="16291" y="4148"/>
                          <a:pt x="15063" y="6023"/>
                          <a:pt x="5800" y="8785"/>
                        </a:cubicBezTo>
                        <a:cubicBezTo>
                          <a:pt x="-3674" y="11550"/>
                          <a:pt x="3200" y="12421"/>
                          <a:pt x="4914" y="13514"/>
                        </a:cubicBezTo>
                        <a:cubicBezTo>
                          <a:pt x="6843" y="14600"/>
                          <a:pt x="10432" y="17587"/>
                          <a:pt x="7945" y="19546"/>
                        </a:cubicBezTo>
                        <a:cubicBezTo>
                          <a:pt x="5408" y="21469"/>
                          <a:pt x="5314" y="20603"/>
                          <a:pt x="5314" y="20603"/>
                        </a:cubicBezTo>
                        <a:cubicBezTo>
                          <a:pt x="5314" y="20603"/>
                          <a:pt x="5176" y="18547"/>
                          <a:pt x="5683" y="18104"/>
                        </a:cubicBezTo>
                        <a:cubicBezTo>
                          <a:pt x="7789" y="16259"/>
                          <a:pt x="3007" y="13820"/>
                          <a:pt x="1949" y="13101"/>
                        </a:cubicBezTo>
                        <a:cubicBezTo>
                          <a:pt x="894" y="12382"/>
                          <a:pt x="-2396" y="10309"/>
                          <a:pt x="3061" y="8760"/>
                        </a:cubicBezTo>
                        <a:cubicBezTo>
                          <a:pt x="4403" y="8356"/>
                          <a:pt x="4963" y="8255"/>
                          <a:pt x="6830" y="7710"/>
                        </a:cubicBezTo>
                        <a:cubicBezTo>
                          <a:pt x="9207" y="7028"/>
                          <a:pt x="11062" y="6087"/>
                          <a:pt x="12351" y="5244"/>
                        </a:cubicBezTo>
                        <a:cubicBezTo>
                          <a:pt x="13643" y="4401"/>
                          <a:pt x="14717" y="3566"/>
                          <a:pt x="15359" y="2946"/>
                        </a:cubicBezTo>
                        <a:cubicBezTo>
                          <a:pt x="15661" y="2419"/>
                          <a:pt x="15692" y="1662"/>
                          <a:pt x="15769" y="1538"/>
                        </a:cubicBezTo>
                        <a:cubicBezTo>
                          <a:pt x="15550" y="948"/>
                          <a:pt x="15279" y="123"/>
                          <a:pt x="15279" y="123"/>
                        </a:cubicBezTo>
                        <a:cubicBezTo>
                          <a:pt x="15279" y="123"/>
                          <a:pt x="16797" y="-131"/>
                          <a:pt x="17278" y="90"/>
                        </a:cubicBezTo>
                        <a:cubicBezTo>
                          <a:pt x="17544" y="321"/>
                          <a:pt x="17722" y="474"/>
                          <a:pt x="17722" y="474"/>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41" name="Shape">
                    <a:extLst>
                      <a:ext uri="{FF2B5EF4-FFF2-40B4-BE49-F238E27FC236}">
                        <a16:creationId xmlns:a16="http://schemas.microsoft.com/office/drawing/2014/main" id="{78049518-0475-D1BC-5F01-CD378B4E56CF}"/>
                      </a:ext>
                    </a:extLst>
                  </p:cNvPr>
                  <p:cNvSpPr/>
                  <p:nvPr/>
                </p:nvSpPr>
                <p:spPr>
                  <a:xfrm>
                    <a:off x="157306" y="0"/>
                    <a:ext cx="352183" cy="1930428"/>
                  </a:xfrm>
                  <a:custGeom>
                    <a:avLst/>
                    <a:gdLst/>
                    <a:ahLst/>
                    <a:cxnLst>
                      <a:cxn ang="0">
                        <a:pos x="wd2" y="hd2"/>
                      </a:cxn>
                      <a:cxn ang="5400000">
                        <a:pos x="wd2" y="hd2"/>
                      </a:cxn>
                      <a:cxn ang="10800000">
                        <a:pos x="wd2" y="hd2"/>
                      </a:cxn>
                      <a:cxn ang="16200000">
                        <a:pos x="wd2" y="hd2"/>
                      </a:cxn>
                    </a:cxnLst>
                    <a:rect l="0" t="0" r="r" b="b"/>
                    <a:pathLst>
                      <a:path w="18905" h="21495" extrusionOk="0">
                        <a:moveTo>
                          <a:pt x="11304" y="539"/>
                        </a:moveTo>
                        <a:cubicBezTo>
                          <a:pt x="11304" y="539"/>
                          <a:pt x="11646" y="34"/>
                          <a:pt x="10715" y="29"/>
                        </a:cubicBezTo>
                        <a:cubicBezTo>
                          <a:pt x="9786" y="25"/>
                          <a:pt x="9121" y="-105"/>
                          <a:pt x="8948" y="220"/>
                        </a:cubicBezTo>
                        <a:cubicBezTo>
                          <a:pt x="8771" y="545"/>
                          <a:pt x="7084" y="2220"/>
                          <a:pt x="5193" y="3202"/>
                        </a:cubicBezTo>
                        <a:cubicBezTo>
                          <a:pt x="3305" y="4181"/>
                          <a:pt x="856" y="5671"/>
                          <a:pt x="359" y="7229"/>
                        </a:cubicBezTo>
                        <a:cubicBezTo>
                          <a:pt x="-95" y="8814"/>
                          <a:pt x="-1241" y="9396"/>
                          <a:pt x="5771" y="11898"/>
                        </a:cubicBezTo>
                        <a:cubicBezTo>
                          <a:pt x="12744" y="14370"/>
                          <a:pt x="16184" y="15507"/>
                          <a:pt x="16296" y="16582"/>
                        </a:cubicBezTo>
                        <a:cubicBezTo>
                          <a:pt x="16184" y="17662"/>
                          <a:pt x="12744" y="18973"/>
                          <a:pt x="10500" y="19439"/>
                        </a:cubicBezTo>
                        <a:cubicBezTo>
                          <a:pt x="8466" y="19899"/>
                          <a:pt x="4652" y="20589"/>
                          <a:pt x="4388" y="20858"/>
                        </a:cubicBezTo>
                        <a:cubicBezTo>
                          <a:pt x="4089" y="21098"/>
                          <a:pt x="4048" y="21304"/>
                          <a:pt x="4048" y="21304"/>
                        </a:cubicBezTo>
                        <a:lnTo>
                          <a:pt x="4810" y="21495"/>
                        </a:lnTo>
                        <a:cubicBezTo>
                          <a:pt x="4810" y="21495"/>
                          <a:pt x="6988" y="21132"/>
                          <a:pt x="9862" y="20622"/>
                        </a:cubicBezTo>
                        <a:cubicBezTo>
                          <a:pt x="12729" y="20110"/>
                          <a:pt x="16953" y="18574"/>
                          <a:pt x="18570" y="17280"/>
                        </a:cubicBezTo>
                        <a:cubicBezTo>
                          <a:pt x="20359" y="15953"/>
                          <a:pt x="14766" y="13474"/>
                          <a:pt x="7096" y="11427"/>
                        </a:cubicBezTo>
                        <a:cubicBezTo>
                          <a:pt x="-530" y="9408"/>
                          <a:pt x="2683" y="5800"/>
                          <a:pt x="4820" y="4695"/>
                        </a:cubicBezTo>
                        <a:cubicBezTo>
                          <a:pt x="6968" y="3591"/>
                          <a:pt x="10563" y="1519"/>
                          <a:pt x="11302" y="53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42" name="Shape">
                    <a:extLst>
                      <a:ext uri="{FF2B5EF4-FFF2-40B4-BE49-F238E27FC236}">
                        <a16:creationId xmlns:a16="http://schemas.microsoft.com/office/drawing/2014/main" id="{46468688-8F4D-7E50-A33D-C1416E6AC0FA}"/>
                      </a:ext>
                    </a:extLst>
                  </p:cNvPr>
                  <p:cNvSpPr/>
                  <p:nvPr/>
                </p:nvSpPr>
                <p:spPr>
                  <a:xfrm>
                    <a:off x="602191" y="1194238"/>
                    <a:ext cx="618009" cy="789911"/>
                  </a:xfrm>
                  <a:custGeom>
                    <a:avLst/>
                    <a:gdLst/>
                    <a:ahLst/>
                    <a:cxnLst>
                      <a:cxn ang="0">
                        <a:pos x="wd2" y="hd2"/>
                      </a:cxn>
                      <a:cxn ang="5400000">
                        <a:pos x="wd2" y="hd2"/>
                      </a:cxn>
                      <a:cxn ang="10800000">
                        <a:pos x="wd2" y="hd2"/>
                      </a:cxn>
                      <a:cxn ang="16200000">
                        <a:pos x="wd2" y="hd2"/>
                      </a:cxn>
                    </a:cxnLst>
                    <a:rect l="0" t="0" r="r" b="b"/>
                    <a:pathLst>
                      <a:path w="21264" h="21600" extrusionOk="0">
                        <a:moveTo>
                          <a:pt x="21155" y="351"/>
                        </a:moveTo>
                        <a:cubicBezTo>
                          <a:pt x="21155" y="351"/>
                          <a:pt x="9233" y="6914"/>
                          <a:pt x="7800" y="8389"/>
                        </a:cubicBezTo>
                        <a:cubicBezTo>
                          <a:pt x="7086" y="9025"/>
                          <a:pt x="4796" y="10997"/>
                          <a:pt x="3532" y="13453"/>
                        </a:cubicBezTo>
                        <a:cubicBezTo>
                          <a:pt x="1847" y="16898"/>
                          <a:pt x="1473" y="20895"/>
                          <a:pt x="1476" y="21038"/>
                        </a:cubicBezTo>
                        <a:cubicBezTo>
                          <a:pt x="1480" y="21314"/>
                          <a:pt x="325" y="21600"/>
                          <a:pt x="325" y="21600"/>
                        </a:cubicBezTo>
                        <a:cubicBezTo>
                          <a:pt x="325" y="21600"/>
                          <a:pt x="11" y="20270"/>
                          <a:pt x="0" y="19569"/>
                        </a:cubicBezTo>
                        <a:cubicBezTo>
                          <a:pt x="-10" y="18935"/>
                          <a:pt x="2066" y="12411"/>
                          <a:pt x="4632" y="9595"/>
                        </a:cubicBezTo>
                        <a:cubicBezTo>
                          <a:pt x="7342" y="6779"/>
                          <a:pt x="15824" y="2329"/>
                          <a:pt x="17262" y="1486"/>
                        </a:cubicBezTo>
                        <a:cubicBezTo>
                          <a:pt x="18696" y="638"/>
                          <a:pt x="20572" y="0"/>
                          <a:pt x="20572" y="0"/>
                        </a:cubicBezTo>
                        <a:cubicBezTo>
                          <a:pt x="20572" y="0"/>
                          <a:pt x="21590" y="69"/>
                          <a:pt x="21157" y="349"/>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43" name="Shape">
                    <a:extLst>
                      <a:ext uri="{FF2B5EF4-FFF2-40B4-BE49-F238E27FC236}">
                        <a16:creationId xmlns:a16="http://schemas.microsoft.com/office/drawing/2014/main" id="{B3A33D88-5929-4114-6A8C-38047DBD39BD}"/>
                      </a:ext>
                    </a:extLst>
                  </p:cNvPr>
                  <p:cNvSpPr/>
                  <p:nvPr/>
                </p:nvSpPr>
                <p:spPr>
                  <a:xfrm>
                    <a:off x="571147" y="859596"/>
                    <a:ext cx="155759" cy="1143322"/>
                  </a:xfrm>
                  <a:custGeom>
                    <a:avLst/>
                    <a:gdLst/>
                    <a:ahLst/>
                    <a:cxnLst>
                      <a:cxn ang="0">
                        <a:pos x="wd2" y="hd2"/>
                      </a:cxn>
                      <a:cxn ang="5400000">
                        <a:pos x="wd2" y="hd2"/>
                      </a:cxn>
                      <a:cxn ang="10800000">
                        <a:pos x="wd2" y="hd2"/>
                      </a:cxn>
                      <a:cxn ang="16200000">
                        <a:pos x="wd2" y="hd2"/>
                      </a:cxn>
                    </a:cxnLst>
                    <a:rect l="0" t="0" r="r" b="b"/>
                    <a:pathLst>
                      <a:path w="14981" h="20970" extrusionOk="0">
                        <a:moveTo>
                          <a:pt x="6354" y="19359"/>
                        </a:moveTo>
                        <a:cubicBezTo>
                          <a:pt x="6354" y="19359"/>
                          <a:pt x="3192" y="15143"/>
                          <a:pt x="9658" y="12569"/>
                        </a:cubicBezTo>
                        <a:cubicBezTo>
                          <a:pt x="16100" y="9992"/>
                          <a:pt x="16913" y="6651"/>
                          <a:pt x="10898" y="3801"/>
                        </a:cubicBezTo>
                        <a:cubicBezTo>
                          <a:pt x="5273" y="959"/>
                          <a:pt x="1776" y="0"/>
                          <a:pt x="1776" y="0"/>
                        </a:cubicBezTo>
                        <a:lnTo>
                          <a:pt x="0" y="250"/>
                        </a:lnTo>
                        <a:cubicBezTo>
                          <a:pt x="0" y="250"/>
                          <a:pt x="2257" y="1235"/>
                          <a:pt x="4214" y="2028"/>
                        </a:cubicBezTo>
                        <a:cubicBezTo>
                          <a:pt x="6161" y="2867"/>
                          <a:pt x="10300" y="5445"/>
                          <a:pt x="10717" y="6775"/>
                        </a:cubicBezTo>
                        <a:cubicBezTo>
                          <a:pt x="11519" y="8159"/>
                          <a:pt x="12218" y="9685"/>
                          <a:pt x="7772" y="11638"/>
                        </a:cubicBezTo>
                        <a:cubicBezTo>
                          <a:pt x="-4687" y="16705"/>
                          <a:pt x="3373" y="19542"/>
                          <a:pt x="2753" y="20571"/>
                        </a:cubicBezTo>
                        <a:cubicBezTo>
                          <a:pt x="2133" y="21600"/>
                          <a:pt x="6995" y="20316"/>
                          <a:pt x="6995" y="20316"/>
                        </a:cubicBezTo>
                        <a:lnTo>
                          <a:pt x="6363" y="19359"/>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44" name="Shape">
                    <a:extLst>
                      <a:ext uri="{FF2B5EF4-FFF2-40B4-BE49-F238E27FC236}">
                        <a16:creationId xmlns:a16="http://schemas.microsoft.com/office/drawing/2014/main" id="{033DC6D5-C6E0-1ECE-B7E2-4D5C157F1B09}"/>
                      </a:ext>
                    </a:extLst>
                  </p:cNvPr>
                  <p:cNvSpPr/>
                  <p:nvPr/>
                </p:nvSpPr>
                <p:spPr>
                  <a:xfrm>
                    <a:off x="59263" y="707354"/>
                    <a:ext cx="257473" cy="1226195"/>
                  </a:xfrm>
                  <a:custGeom>
                    <a:avLst/>
                    <a:gdLst/>
                    <a:ahLst/>
                    <a:cxnLst>
                      <a:cxn ang="0">
                        <a:pos x="wd2" y="hd2"/>
                      </a:cxn>
                      <a:cxn ang="5400000">
                        <a:pos x="wd2" y="hd2"/>
                      </a:cxn>
                      <a:cxn ang="10800000">
                        <a:pos x="wd2" y="hd2"/>
                      </a:cxn>
                      <a:cxn ang="16200000">
                        <a:pos x="wd2" y="hd2"/>
                      </a:cxn>
                    </a:cxnLst>
                    <a:rect l="0" t="0" r="r" b="b"/>
                    <a:pathLst>
                      <a:path w="16598" h="20997" extrusionOk="0">
                        <a:moveTo>
                          <a:pt x="12088" y="19453"/>
                        </a:moveTo>
                        <a:cubicBezTo>
                          <a:pt x="12088" y="19453"/>
                          <a:pt x="15409" y="15577"/>
                          <a:pt x="11827" y="13087"/>
                        </a:cubicBezTo>
                        <a:cubicBezTo>
                          <a:pt x="8263" y="10594"/>
                          <a:pt x="1985" y="7873"/>
                          <a:pt x="1371" y="4967"/>
                        </a:cubicBezTo>
                        <a:cubicBezTo>
                          <a:pt x="745" y="1959"/>
                          <a:pt x="-1374" y="0"/>
                          <a:pt x="1371" y="0"/>
                        </a:cubicBezTo>
                        <a:cubicBezTo>
                          <a:pt x="2748" y="0"/>
                          <a:pt x="3388" y="213"/>
                          <a:pt x="2922" y="638"/>
                        </a:cubicBezTo>
                        <a:cubicBezTo>
                          <a:pt x="2454" y="1064"/>
                          <a:pt x="3952" y="4178"/>
                          <a:pt x="3952" y="5423"/>
                        </a:cubicBezTo>
                        <a:cubicBezTo>
                          <a:pt x="3952" y="6790"/>
                          <a:pt x="10946" y="10366"/>
                          <a:pt x="13354" y="12248"/>
                        </a:cubicBezTo>
                        <a:cubicBezTo>
                          <a:pt x="20226" y="17144"/>
                          <a:pt x="14023" y="19667"/>
                          <a:pt x="14145" y="20633"/>
                        </a:cubicBezTo>
                        <a:cubicBezTo>
                          <a:pt x="14267" y="21600"/>
                          <a:pt x="11385" y="20334"/>
                          <a:pt x="11385" y="20334"/>
                        </a:cubicBezTo>
                        <a:lnTo>
                          <a:pt x="12088" y="19452"/>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45" name="Shape">
                    <a:extLst>
                      <a:ext uri="{FF2B5EF4-FFF2-40B4-BE49-F238E27FC236}">
                        <a16:creationId xmlns:a16="http://schemas.microsoft.com/office/drawing/2014/main" id="{8DCEFCC6-4D1C-0D17-D15D-FEA7EC746E59}"/>
                      </a:ext>
                    </a:extLst>
                  </p:cNvPr>
                  <p:cNvSpPr/>
                  <p:nvPr/>
                </p:nvSpPr>
                <p:spPr>
                  <a:xfrm>
                    <a:off x="-1" y="961133"/>
                    <a:ext cx="272762" cy="970577"/>
                  </a:xfrm>
                  <a:custGeom>
                    <a:avLst/>
                    <a:gdLst/>
                    <a:ahLst/>
                    <a:cxnLst>
                      <a:cxn ang="0">
                        <a:pos x="wd2" y="hd2"/>
                      </a:cxn>
                      <a:cxn ang="5400000">
                        <a:pos x="wd2" y="hd2"/>
                      </a:cxn>
                      <a:cxn ang="10800000">
                        <a:pos x="wd2" y="hd2"/>
                      </a:cxn>
                      <a:cxn ang="16200000">
                        <a:pos x="wd2" y="hd2"/>
                      </a:cxn>
                    </a:cxnLst>
                    <a:rect l="0" t="0" r="r" b="b"/>
                    <a:pathLst>
                      <a:path w="19949" h="21377" extrusionOk="0">
                        <a:moveTo>
                          <a:pt x="4608" y="137"/>
                        </a:moveTo>
                        <a:cubicBezTo>
                          <a:pt x="4608" y="137"/>
                          <a:pt x="1618" y="9380"/>
                          <a:pt x="2662" y="10847"/>
                        </a:cubicBezTo>
                        <a:cubicBezTo>
                          <a:pt x="2974" y="11526"/>
                          <a:pt x="3855" y="13671"/>
                          <a:pt x="7127" y="15568"/>
                        </a:cubicBezTo>
                        <a:cubicBezTo>
                          <a:pt x="11838" y="18184"/>
                          <a:pt x="19483" y="20449"/>
                          <a:pt x="19773" y="20522"/>
                        </a:cubicBezTo>
                        <a:cubicBezTo>
                          <a:pt x="20345" y="20664"/>
                          <a:pt x="19342" y="21377"/>
                          <a:pt x="19342" y="21377"/>
                        </a:cubicBezTo>
                        <a:cubicBezTo>
                          <a:pt x="19342" y="21377"/>
                          <a:pt x="16197" y="20837"/>
                          <a:pt x="14750" y="20477"/>
                        </a:cubicBezTo>
                        <a:cubicBezTo>
                          <a:pt x="13446" y="20152"/>
                          <a:pt x="2987" y="15740"/>
                          <a:pt x="770" y="13021"/>
                        </a:cubicBezTo>
                        <a:cubicBezTo>
                          <a:pt x="-1255" y="10231"/>
                          <a:pt x="1328" y="3771"/>
                          <a:pt x="1575" y="2631"/>
                        </a:cubicBezTo>
                        <a:cubicBezTo>
                          <a:pt x="1822" y="1489"/>
                          <a:pt x="3096" y="240"/>
                          <a:pt x="3096" y="240"/>
                        </a:cubicBezTo>
                        <a:cubicBezTo>
                          <a:pt x="3096" y="240"/>
                          <a:pt x="4631" y="-223"/>
                          <a:pt x="4608" y="137"/>
                        </a:cubicBez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46" name="Shape">
                    <a:extLst>
                      <a:ext uri="{FF2B5EF4-FFF2-40B4-BE49-F238E27FC236}">
                        <a16:creationId xmlns:a16="http://schemas.microsoft.com/office/drawing/2014/main" id="{A48F183E-09C8-E957-58BE-2EFF827F667C}"/>
                      </a:ext>
                    </a:extLst>
                  </p:cNvPr>
                  <p:cNvSpPr/>
                  <p:nvPr/>
                </p:nvSpPr>
                <p:spPr>
                  <a:xfrm>
                    <a:off x="216979" y="1884505"/>
                    <a:ext cx="63346" cy="165379"/>
                  </a:xfrm>
                  <a:custGeom>
                    <a:avLst/>
                    <a:gdLst/>
                    <a:ahLst/>
                    <a:cxnLst>
                      <a:cxn ang="0">
                        <a:pos x="wd2" y="hd2"/>
                      </a:cxn>
                      <a:cxn ang="5400000">
                        <a:pos x="wd2" y="hd2"/>
                      </a:cxn>
                      <a:cxn ang="10800000">
                        <a:pos x="wd2" y="hd2"/>
                      </a:cxn>
                      <a:cxn ang="16200000">
                        <a:pos x="wd2" y="hd2"/>
                      </a:cxn>
                    </a:cxnLst>
                    <a:rect l="0" t="0" r="r" b="b"/>
                    <a:pathLst>
                      <a:path w="21600" h="21196" extrusionOk="0">
                        <a:moveTo>
                          <a:pt x="7204" y="0"/>
                        </a:moveTo>
                        <a:lnTo>
                          <a:pt x="21600" y="2151"/>
                        </a:lnTo>
                        <a:cubicBezTo>
                          <a:pt x="21600" y="3795"/>
                          <a:pt x="12967" y="19434"/>
                          <a:pt x="11527" y="20532"/>
                        </a:cubicBezTo>
                        <a:cubicBezTo>
                          <a:pt x="11527" y="21600"/>
                          <a:pt x="0" y="21059"/>
                          <a:pt x="0" y="21059"/>
                        </a:cubicBezTo>
                        <a:cubicBezTo>
                          <a:pt x="0" y="21059"/>
                          <a:pt x="1479" y="6"/>
                          <a:pt x="7204" y="6"/>
                        </a:cubicBezTo>
                        <a:close/>
                      </a:path>
                    </a:pathLst>
                  </a:custGeom>
                  <a:gradFill flip="none" rotWithShape="1">
                    <a:gsLst>
                      <a:gs pos="0">
                        <a:srgbClr val="84B134"/>
                      </a:gs>
                      <a:gs pos="100000">
                        <a:srgbClr val="5F8025"/>
                      </a:gs>
                    </a:gsLst>
                    <a:lin ang="5400000" scaled="0"/>
                  </a:gradFill>
                  <a:ln w="12647"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47" name="Shape">
                    <a:extLst>
                      <a:ext uri="{FF2B5EF4-FFF2-40B4-BE49-F238E27FC236}">
                        <a16:creationId xmlns:a16="http://schemas.microsoft.com/office/drawing/2014/main" id="{5DD7CB4E-4B77-7BCF-8F0C-E58CCCF55EE4}"/>
                      </a:ext>
                    </a:extLst>
                  </p:cNvPr>
                  <p:cNvSpPr/>
                  <p:nvPr/>
                </p:nvSpPr>
                <p:spPr>
                  <a:xfrm>
                    <a:off x="550362" y="925344"/>
                    <a:ext cx="489140" cy="1089106"/>
                  </a:xfrm>
                  <a:custGeom>
                    <a:avLst/>
                    <a:gdLst/>
                    <a:ahLst/>
                    <a:cxnLst>
                      <a:cxn ang="0">
                        <a:pos x="wd2" y="hd2"/>
                      </a:cxn>
                      <a:cxn ang="5400000">
                        <a:pos x="wd2" y="hd2"/>
                      </a:cxn>
                      <a:cxn ang="10800000">
                        <a:pos x="wd2" y="hd2"/>
                      </a:cxn>
                      <a:cxn ang="16200000">
                        <a:pos x="wd2" y="hd2"/>
                      </a:cxn>
                    </a:cxnLst>
                    <a:rect l="0" t="0" r="r" b="b"/>
                    <a:pathLst>
                      <a:path w="20174" h="21597" extrusionOk="0">
                        <a:moveTo>
                          <a:pt x="2653" y="21597"/>
                        </a:moveTo>
                        <a:cubicBezTo>
                          <a:pt x="2329" y="19791"/>
                          <a:pt x="718" y="18521"/>
                          <a:pt x="137" y="16807"/>
                        </a:cubicBezTo>
                        <a:cubicBezTo>
                          <a:pt x="-574" y="14715"/>
                          <a:pt x="1562" y="12763"/>
                          <a:pt x="4671" y="11289"/>
                        </a:cubicBezTo>
                        <a:cubicBezTo>
                          <a:pt x="8365" y="9536"/>
                          <a:pt x="13550" y="8939"/>
                          <a:pt x="16375" y="6676"/>
                        </a:cubicBezTo>
                        <a:cubicBezTo>
                          <a:pt x="19113" y="4486"/>
                          <a:pt x="19026" y="2442"/>
                          <a:pt x="19063" y="19"/>
                        </a:cubicBezTo>
                        <a:cubicBezTo>
                          <a:pt x="19084" y="17"/>
                          <a:pt x="19641" y="-3"/>
                          <a:pt x="19697" y="1"/>
                        </a:cubicBezTo>
                        <a:cubicBezTo>
                          <a:pt x="21026" y="664"/>
                          <a:pt x="19419" y="5830"/>
                          <a:pt x="16849" y="7347"/>
                        </a:cubicBezTo>
                        <a:cubicBezTo>
                          <a:pt x="12844" y="9715"/>
                          <a:pt x="6841" y="11273"/>
                          <a:pt x="5300" y="12152"/>
                        </a:cubicBezTo>
                        <a:cubicBezTo>
                          <a:pt x="3065" y="13426"/>
                          <a:pt x="-248" y="14104"/>
                          <a:pt x="4202" y="20972"/>
                        </a:cubicBezTo>
                        <a:lnTo>
                          <a:pt x="2652" y="21597"/>
                        </a:lnTo>
                        <a:close/>
                      </a:path>
                    </a:pathLst>
                  </a:custGeom>
                  <a:gradFill flip="none" rotWithShape="1">
                    <a:gsLst>
                      <a:gs pos="0">
                        <a:srgbClr val="84B134"/>
                      </a:gs>
                      <a:gs pos="100000">
                        <a:srgbClr val="5F8025"/>
                      </a:gs>
                    </a:gsLst>
                    <a:lin ang="5400000" scaled="0"/>
                  </a:gradFill>
                  <a:ln w="9871"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sp>
                <p:nvSpPr>
                  <p:cNvPr id="48" name="Shape">
                    <a:extLst>
                      <a:ext uri="{FF2B5EF4-FFF2-40B4-BE49-F238E27FC236}">
                        <a16:creationId xmlns:a16="http://schemas.microsoft.com/office/drawing/2014/main" id="{FAC5A5BC-8D10-DDAF-39D0-52790063750D}"/>
                      </a:ext>
                    </a:extLst>
                  </p:cNvPr>
                  <p:cNvSpPr/>
                  <p:nvPr/>
                </p:nvSpPr>
                <p:spPr>
                  <a:xfrm>
                    <a:off x="561261" y="1367523"/>
                    <a:ext cx="523467" cy="657717"/>
                  </a:xfrm>
                  <a:custGeom>
                    <a:avLst/>
                    <a:gdLst/>
                    <a:ahLst/>
                    <a:cxnLst>
                      <a:cxn ang="0">
                        <a:pos x="wd2" y="hd2"/>
                      </a:cxn>
                      <a:cxn ang="5400000">
                        <a:pos x="wd2" y="hd2"/>
                      </a:cxn>
                      <a:cxn ang="10800000">
                        <a:pos x="wd2" y="hd2"/>
                      </a:cxn>
                      <a:cxn ang="16200000">
                        <a:pos x="wd2" y="hd2"/>
                      </a:cxn>
                    </a:cxnLst>
                    <a:rect l="0" t="0" r="r" b="b"/>
                    <a:pathLst>
                      <a:path w="20355" h="21600" extrusionOk="0">
                        <a:moveTo>
                          <a:pt x="1991" y="21599"/>
                        </a:moveTo>
                        <a:cubicBezTo>
                          <a:pt x="1851" y="19689"/>
                          <a:pt x="453" y="18268"/>
                          <a:pt x="65" y="16440"/>
                        </a:cubicBezTo>
                        <a:cubicBezTo>
                          <a:pt x="-409" y="14211"/>
                          <a:pt x="1776" y="12297"/>
                          <a:pt x="4837" y="10936"/>
                        </a:cubicBezTo>
                        <a:cubicBezTo>
                          <a:pt x="8468" y="9322"/>
                          <a:pt x="13400" y="9004"/>
                          <a:pt x="16263" y="6805"/>
                        </a:cubicBezTo>
                        <a:cubicBezTo>
                          <a:pt x="19038" y="4676"/>
                          <a:pt x="19147" y="2532"/>
                          <a:pt x="19402" y="0"/>
                        </a:cubicBezTo>
                        <a:cubicBezTo>
                          <a:pt x="19425" y="0"/>
                          <a:pt x="19950" y="12"/>
                          <a:pt x="20002" y="18"/>
                        </a:cubicBezTo>
                        <a:cubicBezTo>
                          <a:pt x="21191" y="793"/>
                          <a:pt x="19202" y="6097"/>
                          <a:pt x="16647" y="7535"/>
                        </a:cubicBezTo>
                        <a:cubicBezTo>
                          <a:pt x="12661" y="9775"/>
                          <a:pt x="6876" y="11048"/>
                          <a:pt x="5347" y="11877"/>
                        </a:cubicBezTo>
                        <a:cubicBezTo>
                          <a:pt x="3130" y="13079"/>
                          <a:pt x="-49" y="13591"/>
                          <a:pt x="3505" y="21037"/>
                        </a:cubicBezTo>
                        <a:lnTo>
                          <a:pt x="1989" y="21600"/>
                        </a:lnTo>
                        <a:close/>
                      </a:path>
                    </a:pathLst>
                  </a:custGeom>
                  <a:gradFill flip="none" rotWithShape="1">
                    <a:gsLst>
                      <a:gs pos="0">
                        <a:srgbClr val="84B134"/>
                      </a:gs>
                      <a:gs pos="100000">
                        <a:srgbClr val="5F8025"/>
                      </a:gs>
                    </a:gsLst>
                    <a:lin ang="5400000" scaled="0"/>
                  </a:gradFill>
                  <a:ln w="7855" cap="flat">
                    <a:solidFill>
                      <a:srgbClr val="231F20"/>
                    </a:solidFill>
                    <a:prstDash val="solid"/>
                    <a:miter lim="400000"/>
                  </a:ln>
                  <a:effectLst/>
                </p:spPr>
                <p:txBody>
                  <a:bodyPr wrap="square" lIns="25400" tIns="25400" rIns="25400" bIns="25400" numCol="1" anchor="ctr">
                    <a:noAutofit/>
                  </a:bodyPr>
                  <a:lstStyle/>
                  <a:p>
                    <a:pPr algn="ctr" defTabSz="412750">
                      <a:defRPr sz="3200">
                        <a:solidFill>
                          <a:srgbClr val="A0B96A"/>
                        </a:solidFill>
                        <a:latin typeface="Helvetica Neue Medium"/>
                        <a:ea typeface="Helvetica Neue Medium"/>
                        <a:cs typeface="Helvetica Neue Medium"/>
                        <a:sym typeface="Helvetica Neue Medium"/>
                      </a:defRPr>
                    </a:pPr>
                    <a:endParaRPr sz="1600"/>
                  </a:p>
                </p:txBody>
              </p:sp>
            </p:grpSp>
          </p:grpSp>
        </p:grpSp>
      </p:grpSp>
      <p:sp>
        <p:nvSpPr>
          <p:cNvPr id="2778" name="Shape">
            <a:extLst>
              <a:ext uri="{FF2B5EF4-FFF2-40B4-BE49-F238E27FC236}">
                <a16:creationId xmlns:a16="http://schemas.microsoft.com/office/drawing/2014/main" id="{27638559-2286-9354-C770-DF7E218F2F76}"/>
              </a:ext>
            </a:extLst>
          </p:cNvPr>
          <p:cNvSpPr/>
          <p:nvPr/>
        </p:nvSpPr>
        <p:spPr>
          <a:xfrm>
            <a:off x="687034" y="3225183"/>
            <a:ext cx="2460229" cy="1214637"/>
          </a:xfrm>
          <a:custGeom>
            <a:avLst/>
            <a:gdLst/>
            <a:ahLst/>
            <a:cxnLst>
              <a:cxn ang="0">
                <a:pos x="wd2" y="hd2"/>
              </a:cxn>
              <a:cxn ang="5400000">
                <a:pos x="wd2" y="hd2"/>
              </a:cxn>
              <a:cxn ang="10800000">
                <a:pos x="wd2" y="hd2"/>
              </a:cxn>
              <a:cxn ang="16200000">
                <a:pos x="wd2" y="hd2"/>
              </a:cxn>
            </a:cxnLst>
            <a:rect l="0" t="0" r="r" b="b"/>
            <a:pathLst>
              <a:path w="21600" h="21600" extrusionOk="0">
                <a:moveTo>
                  <a:pt x="98" y="0"/>
                </a:moveTo>
                <a:cubicBezTo>
                  <a:pt x="71" y="0"/>
                  <a:pt x="47" y="21"/>
                  <a:pt x="30" y="56"/>
                </a:cubicBezTo>
                <a:cubicBezTo>
                  <a:pt x="12" y="92"/>
                  <a:pt x="0" y="142"/>
                  <a:pt x="0" y="198"/>
                </a:cubicBezTo>
                <a:lnTo>
                  <a:pt x="0" y="21399"/>
                </a:lnTo>
                <a:cubicBezTo>
                  <a:pt x="0" y="21454"/>
                  <a:pt x="10" y="21504"/>
                  <a:pt x="28" y="21540"/>
                </a:cubicBezTo>
                <a:cubicBezTo>
                  <a:pt x="46" y="21576"/>
                  <a:pt x="70" y="21600"/>
                  <a:pt x="98" y="21600"/>
                </a:cubicBezTo>
                <a:lnTo>
                  <a:pt x="21502" y="21600"/>
                </a:lnTo>
                <a:cubicBezTo>
                  <a:pt x="21530" y="21600"/>
                  <a:pt x="21554" y="21576"/>
                  <a:pt x="21572" y="21540"/>
                </a:cubicBezTo>
                <a:cubicBezTo>
                  <a:pt x="21590" y="21504"/>
                  <a:pt x="21600" y="21454"/>
                  <a:pt x="21600" y="21399"/>
                </a:cubicBezTo>
                <a:lnTo>
                  <a:pt x="21600" y="198"/>
                </a:lnTo>
                <a:cubicBezTo>
                  <a:pt x="21600" y="142"/>
                  <a:pt x="21590" y="92"/>
                  <a:pt x="21572" y="56"/>
                </a:cubicBezTo>
                <a:cubicBezTo>
                  <a:pt x="21554" y="21"/>
                  <a:pt x="21530" y="0"/>
                  <a:pt x="21502" y="0"/>
                </a:cubicBezTo>
                <a:lnTo>
                  <a:pt x="98" y="0"/>
                </a:lnTo>
                <a:close/>
              </a:path>
            </a:pathLst>
          </a:custGeom>
          <a:gradFill>
            <a:gsLst>
              <a:gs pos="0">
                <a:srgbClr val="B7DEF5">
                  <a:alpha val="50000"/>
                </a:srgbClr>
              </a:gs>
              <a:gs pos="100000">
                <a:schemeClr val="accent1">
                  <a:lumOff val="13543"/>
                  <a:alpha val="50000"/>
                </a:schemeClr>
              </a:gs>
            </a:gsLst>
            <a:lin ang="5400000"/>
          </a:gradFill>
          <a:ln w="57150">
            <a:solidFill>
              <a:srgbClr val="000000"/>
            </a:solidFill>
            <a:miter lim="400000"/>
          </a:ln>
        </p:spPr>
        <p:txBody>
          <a:bodyPr lIns="25400" tIns="25400" rIns="25400" bIns="25400" anchor="ctr"/>
          <a:lstStyle/>
          <a:p>
            <a:pPr algn="ctr" defTabSz="412750">
              <a:defRPr sz="3200">
                <a:solidFill>
                  <a:srgbClr val="000000"/>
                </a:solidFill>
                <a:latin typeface="Helvetica Neue Medium"/>
                <a:ea typeface="Helvetica Neue Medium"/>
                <a:cs typeface="Helvetica Neue Medium"/>
                <a:sym typeface="Helvetica Neue Medium"/>
              </a:defRPr>
            </a:pPr>
            <a:endParaRPr sz="1600" dirty="0"/>
          </a:p>
        </p:txBody>
      </p:sp>
      <p:sp>
        <p:nvSpPr>
          <p:cNvPr id="2782" name="Shape">
            <a:extLst>
              <a:ext uri="{FF2B5EF4-FFF2-40B4-BE49-F238E27FC236}">
                <a16:creationId xmlns:a16="http://schemas.microsoft.com/office/drawing/2014/main" id="{FF67FE27-3262-A443-BA46-30D3F5052D28}"/>
              </a:ext>
            </a:extLst>
          </p:cNvPr>
          <p:cNvSpPr/>
          <p:nvPr/>
        </p:nvSpPr>
        <p:spPr>
          <a:xfrm>
            <a:off x="3171472" y="2636938"/>
            <a:ext cx="591741" cy="1775078"/>
          </a:xfrm>
          <a:custGeom>
            <a:avLst/>
            <a:gdLst/>
            <a:ahLst/>
            <a:cxnLst>
              <a:cxn ang="0">
                <a:pos x="wd2" y="hd2"/>
              </a:cxn>
              <a:cxn ang="5400000">
                <a:pos x="wd2" y="hd2"/>
              </a:cxn>
              <a:cxn ang="10800000">
                <a:pos x="wd2" y="hd2"/>
              </a:cxn>
              <a:cxn ang="16200000">
                <a:pos x="wd2" y="hd2"/>
              </a:cxn>
            </a:cxnLst>
            <a:rect l="0" t="0" r="r" b="b"/>
            <a:pathLst>
              <a:path w="21600" h="21590" extrusionOk="0">
                <a:moveTo>
                  <a:pt x="21462" y="6"/>
                </a:moveTo>
                <a:cubicBezTo>
                  <a:pt x="21383" y="-5"/>
                  <a:pt x="21281" y="-1"/>
                  <a:pt x="21209" y="23"/>
                </a:cubicBezTo>
                <a:lnTo>
                  <a:pt x="311" y="6986"/>
                </a:lnTo>
                <a:cubicBezTo>
                  <a:pt x="211" y="7020"/>
                  <a:pt x="132" y="7059"/>
                  <a:pt x="80" y="7102"/>
                </a:cubicBezTo>
                <a:cubicBezTo>
                  <a:pt x="27" y="7144"/>
                  <a:pt x="0" y="7189"/>
                  <a:pt x="0" y="7237"/>
                </a:cubicBezTo>
                <a:lnTo>
                  <a:pt x="0" y="21506"/>
                </a:lnTo>
                <a:cubicBezTo>
                  <a:pt x="0" y="21543"/>
                  <a:pt x="67" y="21571"/>
                  <a:pt x="152" y="21583"/>
                </a:cubicBezTo>
                <a:cubicBezTo>
                  <a:pt x="237" y="21595"/>
                  <a:pt x="342" y="21592"/>
                  <a:pt x="420" y="21566"/>
                </a:cubicBezTo>
                <a:lnTo>
                  <a:pt x="21296" y="14608"/>
                </a:lnTo>
                <a:cubicBezTo>
                  <a:pt x="21392" y="14576"/>
                  <a:pt x="21469" y="14538"/>
                  <a:pt x="21520" y="14497"/>
                </a:cubicBezTo>
                <a:cubicBezTo>
                  <a:pt x="21572" y="14456"/>
                  <a:pt x="21600" y="14412"/>
                  <a:pt x="21600" y="14366"/>
                </a:cubicBezTo>
                <a:lnTo>
                  <a:pt x="21600" y="76"/>
                </a:lnTo>
                <a:cubicBezTo>
                  <a:pt x="21600" y="42"/>
                  <a:pt x="21542" y="17"/>
                  <a:pt x="21462" y="6"/>
                </a:cubicBezTo>
                <a:close/>
              </a:path>
            </a:pathLst>
          </a:custGeom>
          <a:gradFill>
            <a:gsLst>
              <a:gs pos="0">
                <a:srgbClr val="B7DEF5"/>
              </a:gs>
              <a:gs pos="100000">
                <a:schemeClr val="accent1">
                  <a:lumOff val="13543"/>
                  <a:alpha val="49516"/>
                </a:schemeClr>
              </a:gs>
            </a:gsLst>
            <a:lin ang="10800000"/>
          </a:gradFill>
          <a:ln w="57150">
            <a:solidFill>
              <a:srgbClr val="000000"/>
            </a:solidFill>
            <a:miter lim="400000"/>
          </a:ln>
        </p:spPr>
        <p:txBody>
          <a:bodyPr lIns="25400" tIns="25400" rIns="25400" bIns="25400" anchor="ctr"/>
          <a:lstStyle/>
          <a:p>
            <a:pPr algn="ctr" defTabSz="412750">
              <a:defRPr sz="3200">
                <a:solidFill>
                  <a:srgbClr val="000000"/>
                </a:solidFill>
                <a:latin typeface="Helvetica Neue Medium"/>
                <a:ea typeface="Helvetica Neue Medium"/>
                <a:cs typeface="Helvetica Neue Medium"/>
                <a:sym typeface="Helvetica Neue Medium"/>
              </a:defRPr>
            </a:pPr>
            <a:endParaRPr sz="1600"/>
          </a:p>
        </p:txBody>
      </p:sp>
      <p:sp>
        <p:nvSpPr>
          <p:cNvPr id="2835" name="SEAGRASS GENETICS…">
            <a:extLst>
              <a:ext uri="{FF2B5EF4-FFF2-40B4-BE49-F238E27FC236}">
                <a16:creationId xmlns:a16="http://schemas.microsoft.com/office/drawing/2014/main" id="{37C5D3CC-76EE-3224-56FE-1A73586427A6}"/>
              </a:ext>
            </a:extLst>
          </p:cNvPr>
          <p:cNvSpPr txBox="1"/>
          <p:nvPr/>
        </p:nvSpPr>
        <p:spPr>
          <a:xfrm>
            <a:off x="457201" y="1321783"/>
            <a:ext cx="8229600"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ctr">
              <a:defRPr sz="5600">
                <a:solidFill>
                  <a:srgbClr val="2457A3"/>
                </a:solidFill>
                <a:latin typeface="Open Sans Condensed Bold"/>
                <a:ea typeface="Open Sans Condensed Bold"/>
                <a:cs typeface="Open Sans Condensed Bold"/>
                <a:sym typeface="Open Sans Condensed Bold"/>
              </a:defRPr>
            </a:pPr>
            <a:r>
              <a:rPr lang="en-US" sz="2800" dirty="0"/>
              <a:t>Potential treatments for two stressors:</a:t>
            </a:r>
            <a:endParaRPr sz="2800" dirty="0"/>
          </a:p>
        </p:txBody>
      </p:sp>
      <p:graphicFrame>
        <p:nvGraphicFramePr>
          <p:cNvPr id="2836" name="Table 2835">
            <a:extLst>
              <a:ext uri="{FF2B5EF4-FFF2-40B4-BE49-F238E27FC236}">
                <a16:creationId xmlns:a16="http://schemas.microsoft.com/office/drawing/2014/main" id="{5176422D-BFD0-8006-B05D-36E910DED8B3}"/>
              </a:ext>
            </a:extLst>
          </p:cNvPr>
          <p:cNvGraphicFramePr>
            <a:graphicFrameLocks noGrp="1"/>
          </p:cNvGraphicFramePr>
          <p:nvPr>
            <p:extLst>
              <p:ext uri="{D42A27DB-BD31-4B8C-83A1-F6EECF244321}">
                <p14:modId xmlns:p14="http://schemas.microsoft.com/office/powerpoint/2010/main" val="2803711539"/>
              </p:ext>
            </p:extLst>
          </p:nvPr>
        </p:nvGraphicFramePr>
        <p:xfrm>
          <a:off x="4781227" y="2501604"/>
          <a:ext cx="3259428" cy="1854200"/>
        </p:xfrm>
        <a:graphic>
          <a:graphicData uri="http://schemas.openxmlformats.org/drawingml/2006/table">
            <a:tbl>
              <a:tblPr firstRow="1" bandRow="1">
                <a:tableStyleId>{5C22544A-7EE6-4342-B048-85BDC9FD1C3A}</a:tableStyleId>
              </a:tblPr>
              <a:tblGrid>
                <a:gridCol w="1629714">
                  <a:extLst>
                    <a:ext uri="{9D8B030D-6E8A-4147-A177-3AD203B41FA5}">
                      <a16:colId xmlns:a16="http://schemas.microsoft.com/office/drawing/2014/main" val="1234509295"/>
                    </a:ext>
                  </a:extLst>
                </a:gridCol>
                <a:gridCol w="1629714">
                  <a:extLst>
                    <a:ext uri="{9D8B030D-6E8A-4147-A177-3AD203B41FA5}">
                      <a16:colId xmlns:a16="http://schemas.microsoft.com/office/drawing/2014/main" val="1470193885"/>
                    </a:ext>
                  </a:extLst>
                </a:gridCol>
              </a:tblGrid>
              <a:tr h="370840">
                <a:tc>
                  <a:txBody>
                    <a:bodyPr/>
                    <a:lstStyle/>
                    <a:p>
                      <a:pPr algn="ctr"/>
                      <a:r>
                        <a:rPr lang="en-US" dirty="0"/>
                        <a:t>Temperature</a:t>
                      </a:r>
                    </a:p>
                  </a:txBody>
                  <a:tcPr/>
                </a:tc>
                <a:tc>
                  <a:txBody>
                    <a:bodyPr/>
                    <a:lstStyle/>
                    <a:p>
                      <a:pPr algn="ctr"/>
                      <a:r>
                        <a:rPr lang="en-US" dirty="0"/>
                        <a:t>Water clarity</a:t>
                      </a:r>
                    </a:p>
                  </a:txBody>
                  <a:tcPr/>
                </a:tc>
                <a:extLst>
                  <a:ext uri="{0D108BD9-81ED-4DB2-BD59-A6C34878D82A}">
                    <a16:rowId xmlns:a16="http://schemas.microsoft.com/office/drawing/2014/main" val="1694510018"/>
                  </a:ext>
                </a:extLst>
              </a:tr>
              <a:tr h="370840">
                <a:tc>
                  <a:txBody>
                    <a:bodyPr/>
                    <a:lstStyle/>
                    <a:p>
                      <a:pPr algn="ctr"/>
                      <a:r>
                        <a:rPr lang="en-US" dirty="0"/>
                        <a:t>Current</a:t>
                      </a:r>
                    </a:p>
                  </a:txBody>
                  <a:tcPr/>
                </a:tc>
                <a:tc>
                  <a:txBody>
                    <a:bodyPr/>
                    <a:lstStyle/>
                    <a:p>
                      <a:pPr algn="ctr"/>
                      <a:r>
                        <a:rPr lang="en-US" dirty="0"/>
                        <a:t>Current</a:t>
                      </a:r>
                    </a:p>
                  </a:txBody>
                  <a:tcPr/>
                </a:tc>
                <a:extLst>
                  <a:ext uri="{0D108BD9-81ED-4DB2-BD59-A6C34878D82A}">
                    <a16:rowId xmlns:a16="http://schemas.microsoft.com/office/drawing/2014/main" val="1660190123"/>
                  </a:ext>
                </a:extLst>
              </a:tr>
              <a:tr h="370840">
                <a:tc>
                  <a:txBody>
                    <a:bodyPr/>
                    <a:lstStyle/>
                    <a:p>
                      <a:pPr algn="ctr"/>
                      <a:r>
                        <a:rPr lang="en-US" dirty="0"/>
                        <a:t>Current</a:t>
                      </a:r>
                    </a:p>
                  </a:txBody>
                  <a:tcPr/>
                </a:tc>
                <a:tc>
                  <a:txBody>
                    <a:bodyPr/>
                    <a:lstStyle/>
                    <a:p>
                      <a:pPr algn="ctr"/>
                      <a:r>
                        <a:rPr lang="en-US" dirty="0"/>
                        <a:t>Reduced</a:t>
                      </a:r>
                    </a:p>
                  </a:txBody>
                  <a:tcPr/>
                </a:tc>
                <a:extLst>
                  <a:ext uri="{0D108BD9-81ED-4DB2-BD59-A6C34878D82A}">
                    <a16:rowId xmlns:a16="http://schemas.microsoft.com/office/drawing/2014/main" val="384807942"/>
                  </a:ext>
                </a:extLst>
              </a:tr>
              <a:tr h="370840">
                <a:tc>
                  <a:txBody>
                    <a:bodyPr/>
                    <a:lstStyle/>
                    <a:p>
                      <a:pPr algn="ctr"/>
                      <a:r>
                        <a:rPr lang="en-US" dirty="0"/>
                        <a:t>High</a:t>
                      </a:r>
                    </a:p>
                  </a:txBody>
                  <a:tcPr/>
                </a:tc>
                <a:tc>
                  <a:txBody>
                    <a:bodyPr/>
                    <a:lstStyle/>
                    <a:p>
                      <a:pPr algn="ctr"/>
                      <a:r>
                        <a:rPr lang="en-US" dirty="0"/>
                        <a:t>Current</a:t>
                      </a:r>
                    </a:p>
                  </a:txBody>
                  <a:tcPr/>
                </a:tc>
                <a:extLst>
                  <a:ext uri="{0D108BD9-81ED-4DB2-BD59-A6C34878D82A}">
                    <a16:rowId xmlns:a16="http://schemas.microsoft.com/office/drawing/2014/main" val="2788255609"/>
                  </a:ext>
                </a:extLst>
              </a:tr>
              <a:tr h="370840">
                <a:tc>
                  <a:txBody>
                    <a:bodyPr/>
                    <a:lstStyle/>
                    <a:p>
                      <a:pPr algn="ctr"/>
                      <a:r>
                        <a:rPr lang="en-US" dirty="0"/>
                        <a:t>High</a:t>
                      </a:r>
                    </a:p>
                  </a:txBody>
                  <a:tcPr/>
                </a:tc>
                <a:tc>
                  <a:txBody>
                    <a:bodyPr/>
                    <a:lstStyle/>
                    <a:p>
                      <a:pPr algn="ctr"/>
                      <a:r>
                        <a:rPr lang="en-US" dirty="0"/>
                        <a:t>Reduced</a:t>
                      </a:r>
                    </a:p>
                  </a:txBody>
                  <a:tcPr/>
                </a:tc>
                <a:extLst>
                  <a:ext uri="{0D108BD9-81ED-4DB2-BD59-A6C34878D82A}">
                    <a16:rowId xmlns:a16="http://schemas.microsoft.com/office/drawing/2014/main" val="4093614171"/>
                  </a:ext>
                </a:extLst>
              </a:tr>
            </a:tbl>
          </a:graphicData>
        </a:graphic>
      </p:graphicFrame>
    </p:spTree>
    <p:extLst>
      <p:ext uri="{BB962C8B-B14F-4D97-AF65-F5344CB8AC3E}">
        <p14:creationId xmlns:p14="http://schemas.microsoft.com/office/powerpoint/2010/main" val="187037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2778" grpId="0" animBg="1"/>
      <p:bldP spid="2782" grpId="0" animBg="1"/>
      <p:bldP spid="28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42CE9-DFCD-8E93-8D62-59D84168F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86149-841E-5C89-6F52-A838E0B9ABF1}"/>
              </a:ext>
            </a:extLst>
          </p:cNvPr>
          <p:cNvSpPr>
            <a:spLocks noGrp="1"/>
          </p:cNvSpPr>
          <p:nvPr>
            <p:ph type="title"/>
          </p:nvPr>
        </p:nvSpPr>
        <p:spPr/>
        <p:txBody>
          <a:bodyPr/>
          <a:lstStyle/>
          <a:p>
            <a:r>
              <a:rPr lang="en-US" b="1" dirty="0"/>
              <a:t>Genetic Management Plan Update</a:t>
            </a:r>
          </a:p>
        </p:txBody>
      </p:sp>
      <p:pic>
        <p:nvPicPr>
          <p:cNvPr id="4" name="Google Shape;313;p21" descr="MotePowerpointTemplate_Standard4x3ratio_FooterElement.png">
            <a:extLst>
              <a:ext uri="{FF2B5EF4-FFF2-40B4-BE49-F238E27FC236}">
                <a16:creationId xmlns:a16="http://schemas.microsoft.com/office/drawing/2014/main" id="{63EDFAA5-9625-B467-5711-BB7958936671}"/>
              </a:ext>
            </a:extLst>
          </p:cNvPr>
          <p:cNvPicPr preferRelativeResize="0"/>
          <p:nvPr/>
        </p:nvPicPr>
        <p:blipFill rotWithShape="1">
          <a:blip r:embed="rId2">
            <a:alphaModFix/>
          </a:blip>
          <a:srcRect/>
          <a:stretch/>
        </p:blipFill>
        <p:spPr>
          <a:xfrm>
            <a:off x="0" y="5646420"/>
            <a:ext cx="9144000" cy="1211580"/>
          </a:xfrm>
          <a:prstGeom prst="rect">
            <a:avLst/>
          </a:prstGeom>
          <a:noFill/>
          <a:ln>
            <a:noFill/>
          </a:ln>
        </p:spPr>
      </p:pic>
      <p:pic>
        <p:nvPicPr>
          <p:cNvPr id="13" name="MoteResearchProgramIcon_SeagrassEcosystemsRestorationResearch_blue.png" descr="MoteResearchProgramIcon_SeagrassEcosystemsRestorationResearch_blue.png">
            <a:extLst>
              <a:ext uri="{FF2B5EF4-FFF2-40B4-BE49-F238E27FC236}">
                <a16:creationId xmlns:a16="http://schemas.microsoft.com/office/drawing/2014/main" id="{4C7E7339-D5BD-6E34-9E90-61E68911526D}"/>
              </a:ext>
            </a:extLst>
          </p:cNvPr>
          <p:cNvPicPr>
            <a:picLocks noChangeAspect="1"/>
          </p:cNvPicPr>
          <p:nvPr/>
        </p:nvPicPr>
        <p:blipFill>
          <a:blip r:embed="rId3">
            <a:alphaModFix amt="90146"/>
          </a:blip>
          <a:stretch>
            <a:fillRect/>
          </a:stretch>
        </p:blipFill>
        <p:spPr>
          <a:xfrm>
            <a:off x="8480966" y="5422699"/>
            <a:ext cx="663034" cy="659735"/>
          </a:xfrm>
          <a:prstGeom prst="rect">
            <a:avLst/>
          </a:prstGeom>
          <a:ln w="12700">
            <a:miter lim="400000"/>
          </a:ln>
        </p:spPr>
      </p:pic>
      <p:sp>
        <p:nvSpPr>
          <p:cNvPr id="3" name="Text Placeholder 2">
            <a:extLst>
              <a:ext uri="{FF2B5EF4-FFF2-40B4-BE49-F238E27FC236}">
                <a16:creationId xmlns:a16="http://schemas.microsoft.com/office/drawing/2014/main" id="{9D261BD0-ED0A-994A-5682-5FD76C1FFAFF}"/>
              </a:ext>
            </a:extLst>
          </p:cNvPr>
          <p:cNvSpPr>
            <a:spLocks noGrp="1"/>
          </p:cNvSpPr>
          <p:nvPr>
            <p:ph type="body" idx="1"/>
          </p:nvPr>
        </p:nvSpPr>
        <p:spPr>
          <a:xfrm>
            <a:off x="457200" y="1600201"/>
            <a:ext cx="8229600" cy="4129268"/>
          </a:xfrm>
        </p:spPr>
        <p:txBody>
          <a:bodyPr>
            <a:normAutofit/>
          </a:bodyPr>
          <a:lstStyle/>
          <a:p>
            <a:r>
              <a:rPr lang="en-US" dirty="0"/>
              <a:t>Results from these studies, and those from our funded collaborators, will ensure that we are able to select genotypes for restoration that preserve both overall genetic diversity across the state and focus on genotypes that are resilient to current and future stressors</a:t>
            </a:r>
          </a:p>
        </p:txBody>
      </p:sp>
    </p:spTree>
    <p:extLst>
      <p:ext uri="{BB962C8B-B14F-4D97-AF65-F5344CB8AC3E}">
        <p14:creationId xmlns:p14="http://schemas.microsoft.com/office/powerpoint/2010/main" val="3722741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
          <p:cNvSpPr txBox="1">
            <a:spLocks noGrp="1"/>
          </p:cNvSpPr>
          <p:nvPr>
            <p:ph type="title"/>
          </p:nvPr>
        </p:nvSpPr>
        <p:spPr>
          <a:xfrm>
            <a:off x="457200" y="2698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Technical Advisory Council</a:t>
            </a:r>
            <a:endParaRPr/>
          </a:p>
        </p:txBody>
      </p:sp>
      <p:sp>
        <p:nvSpPr>
          <p:cNvPr id="182" name="Google Shape;182;p3"/>
          <p:cNvSpPr txBox="1">
            <a:spLocks noGrp="1"/>
          </p:cNvSpPr>
          <p:nvPr>
            <p:ph type="body" idx="1"/>
          </p:nvPr>
        </p:nvSpPr>
        <p:spPr>
          <a:xfrm>
            <a:off x="724237" y="1339899"/>
            <a:ext cx="8229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en-US"/>
              <a:t>Dr. Michael P. Crosby – Mote, Co-Chair</a:t>
            </a:r>
            <a:endParaRPr/>
          </a:p>
          <a:p>
            <a:pPr marL="0" lvl="0" indent="0" algn="l" rtl="0">
              <a:spcBef>
                <a:spcPts val="640"/>
              </a:spcBef>
              <a:spcAft>
                <a:spcPts val="0"/>
              </a:spcAft>
              <a:buClr>
                <a:schemeClr val="dk1"/>
              </a:buClr>
              <a:buSzPts val="3200"/>
              <a:buNone/>
            </a:pPr>
            <a:r>
              <a:rPr lang="en-US"/>
              <a:t>Dr. Laura Reynolds – UF, Co-Chair</a:t>
            </a:r>
            <a:endParaRPr/>
          </a:p>
          <a:p>
            <a:pPr marL="0" lvl="0" indent="0" algn="l" rtl="0">
              <a:spcBef>
                <a:spcPts val="640"/>
              </a:spcBef>
              <a:spcAft>
                <a:spcPts val="0"/>
              </a:spcAft>
              <a:buClr>
                <a:schemeClr val="dk1"/>
              </a:buClr>
              <a:buSzPts val="3200"/>
              <a:buNone/>
            </a:pPr>
            <a:r>
              <a:rPr lang="en-US"/>
              <a:t>Beau Williams – Governor Appt</a:t>
            </a:r>
            <a:endParaRPr/>
          </a:p>
          <a:p>
            <a:pPr marL="0" lvl="0" indent="0" algn="l" rtl="0">
              <a:spcBef>
                <a:spcPts val="640"/>
              </a:spcBef>
              <a:spcAft>
                <a:spcPts val="0"/>
              </a:spcAft>
              <a:buClr>
                <a:schemeClr val="dk1"/>
              </a:buClr>
              <a:buSzPts val="3200"/>
              <a:buNone/>
            </a:pPr>
            <a:r>
              <a:rPr lang="en-US"/>
              <a:t>Carter Henne – House Speaker Appt</a:t>
            </a:r>
            <a:endParaRPr/>
          </a:p>
          <a:p>
            <a:pPr marL="0" lvl="0" indent="0" algn="l" rtl="0">
              <a:spcBef>
                <a:spcPts val="640"/>
              </a:spcBef>
              <a:spcAft>
                <a:spcPts val="0"/>
              </a:spcAft>
              <a:buClr>
                <a:schemeClr val="dk1"/>
              </a:buClr>
              <a:buSzPts val="3200"/>
              <a:buNone/>
            </a:pPr>
            <a:r>
              <a:rPr lang="en-US"/>
              <a:t>Dr. James Douglass– Senate President Appt</a:t>
            </a:r>
            <a:endParaRPr/>
          </a:p>
          <a:p>
            <a:pPr marL="0" lvl="0" indent="0" algn="l" rtl="0">
              <a:spcBef>
                <a:spcPts val="640"/>
              </a:spcBef>
              <a:spcAft>
                <a:spcPts val="0"/>
              </a:spcAft>
              <a:buClr>
                <a:schemeClr val="dk1"/>
              </a:buClr>
              <a:buSzPts val="3200"/>
              <a:buNone/>
            </a:pPr>
            <a:r>
              <a:rPr lang="en-US"/>
              <a:t>Dr. Bradley Furman – FWC Appt</a:t>
            </a:r>
            <a:endParaRPr/>
          </a:p>
          <a:p>
            <a:pPr marL="0" lvl="0" indent="0" algn="l" rtl="0">
              <a:spcBef>
                <a:spcPts val="640"/>
              </a:spcBef>
              <a:spcAft>
                <a:spcPts val="0"/>
              </a:spcAft>
              <a:buClr>
                <a:schemeClr val="dk1"/>
              </a:buClr>
              <a:buSzPts val="3200"/>
              <a:buNone/>
            </a:pPr>
            <a:r>
              <a:rPr lang="en-US"/>
              <a:t>Scott Eastman – DEP Appt</a:t>
            </a:r>
            <a:endParaRPr/>
          </a:p>
          <a:p>
            <a:pPr marL="0" lvl="0" indent="0" algn="l" rtl="0">
              <a:spcBef>
                <a:spcPts val="64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p:txBody>
      </p:sp>
      <p:pic>
        <p:nvPicPr>
          <p:cNvPr id="183" name="Google Shape;183;p3"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1"/>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Initiative Reporting Requirements</a:t>
            </a:r>
            <a:endParaRPr/>
          </a:p>
        </p:txBody>
      </p:sp>
      <p:sp>
        <p:nvSpPr>
          <p:cNvPr id="312" name="Google Shape;312;p21"/>
          <p:cNvSpPr txBox="1">
            <a:spLocks noGrp="1"/>
          </p:cNvSpPr>
          <p:nvPr>
            <p:ph type="body" idx="1"/>
          </p:nvPr>
        </p:nvSpPr>
        <p:spPr>
          <a:xfrm>
            <a:off x="200025" y="1087660"/>
            <a:ext cx="8772525"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ts val="2400"/>
              <a:buChar char="•"/>
            </a:pPr>
            <a:r>
              <a:rPr lang="en-US" sz="2400"/>
              <a:t>Beginning </a:t>
            </a:r>
            <a:r>
              <a:rPr lang="en-US" sz="2400" b="1"/>
              <a:t>January 15, 2024</a:t>
            </a:r>
            <a:r>
              <a:rPr lang="en-US" sz="2400"/>
              <a:t>, and each January 15 thereafter until its expiration, </a:t>
            </a:r>
            <a:r>
              <a:rPr lang="en-US" sz="2400" b="1"/>
              <a:t>the initiative shall submit a report that contains an overview of its accomplishments</a:t>
            </a:r>
            <a:r>
              <a:rPr lang="en-US" sz="2400"/>
              <a:t> to date and priorities for subsequent years to the Governor, the President of the Senate, the Speaker of the House of Representatives, the Secretary of Environmental Protection, and the executive director of the Fish and Wildlife Conservation Commission.</a:t>
            </a:r>
            <a:endParaRPr/>
          </a:p>
          <a:p>
            <a:pPr marL="342900" lvl="0" indent="-342900" algn="l" rtl="0">
              <a:spcBef>
                <a:spcPts val="480"/>
              </a:spcBef>
              <a:spcAft>
                <a:spcPts val="0"/>
              </a:spcAft>
              <a:buClr>
                <a:schemeClr val="dk1"/>
              </a:buClr>
              <a:buSzPts val="2400"/>
              <a:buChar char="•"/>
            </a:pPr>
            <a:r>
              <a:rPr lang="en-US" sz="2400"/>
              <a:t>DEP Contract Technical and Financial Reports</a:t>
            </a:r>
            <a:endParaRPr/>
          </a:p>
          <a:p>
            <a:pPr marL="342900" lvl="0" indent="-342900" algn="l" rtl="0">
              <a:spcBef>
                <a:spcPts val="480"/>
              </a:spcBef>
              <a:spcAft>
                <a:spcPts val="0"/>
              </a:spcAft>
              <a:buClr>
                <a:schemeClr val="dk1"/>
              </a:buClr>
              <a:buSzPts val="2400"/>
              <a:buChar char="•"/>
            </a:pPr>
            <a:r>
              <a:rPr lang="en-US" sz="2400"/>
              <a:t>Public Website</a:t>
            </a:r>
            <a:endParaRPr/>
          </a:p>
          <a:p>
            <a:pPr marL="342900" lvl="0" indent="-342900" algn="l" rtl="0">
              <a:spcBef>
                <a:spcPts val="480"/>
              </a:spcBef>
              <a:spcAft>
                <a:spcPts val="0"/>
              </a:spcAft>
              <a:buClr>
                <a:schemeClr val="dk1"/>
              </a:buClr>
              <a:buSzPts val="2400"/>
              <a:buChar char="•"/>
            </a:pPr>
            <a:r>
              <a:rPr lang="en-US" sz="2400"/>
              <a:t>TAC Meetings – FAR, Presentations, Public Comments and Minutes</a:t>
            </a:r>
            <a:endParaRPr/>
          </a:p>
          <a:p>
            <a:pPr marL="342900" lvl="0" indent="-342900" algn="l" rtl="0">
              <a:spcBef>
                <a:spcPts val="480"/>
              </a:spcBef>
              <a:spcAft>
                <a:spcPts val="0"/>
              </a:spcAft>
              <a:buClr>
                <a:schemeClr val="dk1"/>
              </a:buClr>
              <a:buSzPts val="2400"/>
              <a:buChar char="•"/>
            </a:pPr>
            <a:r>
              <a:rPr lang="en-US" sz="2400"/>
              <a:t>Public Records</a:t>
            </a:r>
            <a:endParaRPr/>
          </a:p>
        </p:txBody>
      </p:sp>
      <p:pic>
        <p:nvPicPr>
          <p:cNvPr id="313" name="Google Shape;313;p21"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6"/>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Initiative Research Engagement</a:t>
            </a:r>
            <a:endParaRPr/>
          </a:p>
        </p:txBody>
      </p:sp>
      <p:sp>
        <p:nvSpPr>
          <p:cNvPr id="320" name="Google Shape;320;p26"/>
          <p:cNvSpPr txBox="1">
            <a:spLocks noGrp="1"/>
          </p:cNvSpPr>
          <p:nvPr>
            <p:ph type="body" idx="1"/>
          </p:nvPr>
        </p:nvSpPr>
        <p:spPr>
          <a:xfrm>
            <a:off x="355600" y="104404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Char char="•"/>
            </a:pPr>
            <a:r>
              <a:rPr lang="en-US" sz="2800"/>
              <a:t>403.93344(3)(C)(1):</a:t>
            </a:r>
            <a:r>
              <a:rPr lang="en-US"/>
              <a:t> Mote Marine Laboratory may, with the concurrence of the department, use a portion of the awarded funds to facilitate additional engagement with other pertinent marine science and technology development organizations in this state and around the world to pursue applied research and technology for the successful restoration of seagrass ecosystems.</a:t>
            </a:r>
            <a:endParaRPr/>
          </a:p>
        </p:txBody>
      </p:sp>
      <p:pic>
        <p:nvPicPr>
          <p:cNvPr id="321" name="Google Shape;321;p26"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3"/>
          <p:cNvSpPr txBox="1">
            <a:spLocks noGrp="1"/>
          </p:cNvSpPr>
          <p:nvPr>
            <p:ph type="title"/>
          </p:nvPr>
        </p:nvSpPr>
        <p:spPr>
          <a:xfrm>
            <a:off x="270934" y="-2416"/>
            <a:ext cx="8617616"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dirty="0"/>
              <a:t>Year 2 Request For Partner Research Proposals</a:t>
            </a:r>
            <a:endParaRPr b="1" dirty="0"/>
          </a:p>
        </p:txBody>
      </p:sp>
      <p:sp>
        <p:nvSpPr>
          <p:cNvPr id="328" name="Google Shape;328;p23"/>
          <p:cNvSpPr txBox="1">
            <a:spLocks noGrp="1"/>
          </p:cNvSpPr>
          <p:nvPr>
            <p:ph type="body" idx="1"/>
          </p:nvPr>
        </p:nvSpPr>
        <p:spPr>
          <a:xfrm>
            <a:off x="270934" y="1354710"/>
            <a:ext cx="6032771" cy="4897500"/>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spcBef>
                <a:spcPts val="0"/>
              </a:spcBef>
              <a:spcAft>
                <a:spcPts val="0"/>
              </a:spcAft>
              <a:buClr>
                <a:schemeClr val="dk1"/>
              </a:buClr>
              <a:buSzPct val="100000"/>
              <a:buNone/>
            </a:pPr>
            <a:endParaRPr u="sng" dirty="0">
              <a:solidFill>
                <a:schemeClr val="hlink"/>
              </a:solidFill>
              <a:hlinkClick r:id="rId3"/>
            </a:endParaRPr>
          </a:p>
          <a:p>
            <a:pPr marL="342900" lvl="0" indent="-355600" algn="l" rtl="0">
              <a:spcBef>
                <a:spcPts val="240"/>
              </a:spcBef>
              <a:spcAft>
                <a:spcPts val="0"/>
              </a:spcAft>
              <a:buClr>
                <a:schemeClr val="dk1"/>
              </a:buClr>
              <a:buSzPct val="100000"/>
              <a:buChar char="•"/>
            </a:pPr>
            <a:r>
              <a:rPr lang="en-US" sz="5600" dirty="0"/>
              <a:t>Opened December 13</a:t>
            </a:r>
            <a:r>
              <a:rPr lang="en-US" sz="5600" baseline="30000" dirty="0"/>
              <a:t>th </a:t>
            </a:r>
            <a:r>
              <a:rPr lang="en-US" sz="5600" dirty="0"/>
              <a:t>, 2024 through January 31</a:t>
            </a:r>
            <a:r>
              <a:rPr lang="en-US" sz="5600" baseline="30000" dirty="0"/>
              <a:t>st</a:t>
            </a:r>
            <a:r>
              <a:rPr lang="en-US" sz="5600" dirty="0"/>
              <a:t>, 2025</a:t>
            </a:r>
          </a:p>
          <a:p>
            <a:pPr marL="342900" lvl="0" indent="-355600" algn="l" rtl="0">
              <a:spcBef>
                <a:spcPts val="240"/>
              </a:spcBef>
              <a:spcAft>
                <a:spcPts val="0"/>
              </a:spcAft>
              <a:buClr>
                <a:schemeClr val="dk1"/>
              </a:buClr>
              <a:buSzPct val="100000"/>
              <a:buChar char="•"/>
            </a:pPr>
            <a:r>
              <a:rPr lang="en-US" sz="5600" dirty="0"/>
              <a:t>Anticipated RFP grant funding in Year 2 is $1M+</a:t>
            </a:r>
            <a:endParaRPr sz="5600" dirty="0"/>
          </a:p>
          <a:p>
            <a:pPr marL="742950" lvl="1" indent="-260350" algn="l" rtl="0">
              <a:spcBef>
                <a:spcPts val="240"/>
              </a:spcBef>
              <a:spcAft>
                <a:spcPts val="0"/>
              </a:spcAft>
              <a:buClr>
                <a:schemeClr val="dk1"/>
              </a:buClr>
              <a:buSzPct val="100000"/>
              <a:buChar char="–"/>
            </a:pPr>
            <a:r>
              <a:rPr lang="en-US" sz="5600" dirty="0"/>
              <a:t>Likely $50-$250K for each grant, 4-8 organizations</a:t>
            </a:r>
            <a:endParaRPr sz="3600" dirty="0"/>
          </a:p>
          <a:p>
            <a:pPr marL="742950" lvl="1" indent="-260350" algn="l" rtl="0">
              <a:spcBef>
                <a:spcPts val="240"/>
              </a:spcBef>
              <a:spcAft>
                <a:spcPts val="0"/>
              </a:spcAft>
              <a:buClr>
                <a:schemeClr val="dk1"/>
              </a:buClr>
              <a:buSzPct val="100000"/>
              <a:buChar char="–"/>
            </a:pPr>
            <a:r>
              <a:rPr lang="en-US" sz="5600" dirty="0"/>
              <a:t>Support not to exceed 1 year </a:t>
            </a:r>
            <a:endParaRPr sz="3600" dirty="0"/>
          </a:p>
          <a:p>
            <a:pPr marL="1143000" lvl="2" indent="-241300" algn="l" rtl="0">
              <a:spcBef>
                <a:spcPts val="240"/>
              </a:spcBef>
              <a:spcAft>
                <a:spcPts val="0"/>
              </a:spcAft>
              <a:buClr>
                <a:schemeClr val="dk1"/>
              </a:buClr>
              <a:buSzPct val="100000"/>
              <a:buChar char="•"/>
            </a:pPr>
            <a:r>
              <a:rPr lang="en-US" sz="5600" dirty="0"/>
              <a:t>may request longer in subsequent RFP</a:t>
            </a:r>
            <a:endParaRPr sz="3200" dirty="0"/>
          </a:p>
          <a:p>
            <a:pPr marL="742950" lvl="1" indent="-260350" algn="l" rtl="0">
              <a:spcBef>
                <a:spcPts val="240"/>
              </a:spcBef>
              <a:spcAft>
                <a:spcPts val="0"/>
              </a:spcAft>
              <a:buClr>
                <a:schemeClr val="dk1"/>
              </a:buClr>
              <a:buSzPct val="100000"/>
              <a:buChar char="–"/>
            </a:pPr>
            <a:r>
              <a:rPr lang="en-US" sz="5600" dirty="0"/>
              <a:t>No Match Required</a:t>
            </a:r>
            <a:endParaRPr sz="3600" dirty="0"/>
          </a:p>
          <a:p>
            <a:pPr marL="342900" lvl="2" indent="-355600" algn="l" rtl="0">
              <a:spcBef>
                <a:spcPts val="240"/>
              </a:spcBef>
              <a:spcAft>
                <a:spcPts val="0"/>
              </a:spcAft>
              <a:buClr>
                <a:schemeClr val="dk1"/>
              </a:buClr>
              <a:buSzPct val="100000"/>
              <a:buChar char="•"/>
            </a:pPr>
            <a:r>
              <a:rPr lang="en-US" sz="5600" dirty="0"/>
              <a:t>Use of Mote facilities/infrastructure is free of charge</a:t>
            </a:r>
            <a:endParaRPr sz="5600" dirty="0"/>
          </a:p>
          <a:p>
            <a:pPr marL="342900" lvl="2" indent="-355600" algn="l" rtl="0">
              <a:spcBef>
                <a:spcPts val="240"/>
              </a:spcBef>
              <a:spcAft>
                <a:spcPts val="0"/>
              </a:spcAft>
              <a:buClr>
                <a:schemeClr val="dk1"/>
              </a:buClr>
              <a:buSzPct val="100000"/>
              <a:buChar char="•"/>
            </a:pPr>
            <a:r>
              <a:rPr lang="en-US" sz="5600" dirty="0"/>
              <a:t>Collaboration with Mote, UF, and DEP encouraged but not required</a:t>
            </a:r>
            <a:endParaRPr sz="3200" dirty="0"/>
          </a:p>
          <a:p>
            <a:pPr marL="342900" lvl="2" indent="-355600" algn="l" rtl="0">
              <a:spcBef>
                <a:spcPts val="240"/>
              </a:spcBef>
              <a:spcAft>
                <a:spcPts val="0"/>
              </a:spcAft>
              <a:buClr>
                <a:schemeClr val="dk1"/>
              </a:buClr>
              <a:buSzPct val="100000"/>
              <a:buChar char="•"/>
            </a:pPr>
            <a:r>
              <a:rPr lang="en-US" sz="5600" dirty="0"/>
              <a:t>Year 2 proposals currently under review</a:t>
            </a:r>
          </a:p>
          <a:p>
            <a:pPr marL="342900" lvl="2" indent="-355600" algn="l" rtl="0">
              <a:spcBef>
                <a:spcPts val="240"/>
              </a:spcBef>
              <a:spcAft>
                <a:spcPts val="0"/>
              </a:spcAft>
              <a:buClr>
                <a:schemeClr val="dk1"/>
              </a:buClr>
              <a:buSzPct val="100000"/>
              <a:buChar char="•"/>
            </a:pPr>
            <a:r>
              <a:rPr lang="en-US" sz="5600" dirty="0"/>
              <a:t>Proposal Reviewer Scientists:</a:t>
            </a:r>
            <a:endParaRPr sz="3200" dirty="0"/>
          </a:p>
          <a:p>
            <a:pPr marL="800100" lvl="3" indent="-355600" algn="l" rtl="0">
              <a:spcBef>
                <a:spcPts val="240"/>
              </a:spcBef>
              <a:spcAft>
                <a:spcPts val="0"/>
              </a:spcAft>
              <a:buClr>
                <a:schemeClr val="dk1"/>
              </a:buClr>
              <a:buSzPct val="100000"/>
              <a:buChar char="–"/>
            </a:pPr>
            <a:r>
              <a:rPr lang="en-US" sz="5600" dirty="0"/>
              <a:t>DEP Aquatic Preserves, UF, and Mote scientists </a:t>
            </a:r>
            <a:endParaRPr sz="2800" dirty="0"/>
          </a:p>
          <a:p>
            <a:pPr marL="800100" lvl="3" indent="-355600" algn="l" rtl="0">
              <a:spcBef>
                <a:spcPts val="240"/>
              </a:spcBef>
              <a:spcAft>
                <a:spcPts val="0"/>
              </a:spcAft>
              <a:buClr>
                <a:schemeClr val="dk1"/>
              </a:buClr>
              <a:buSzPct val="100000"/>
              <a:buChar char="–"/>
            </a:pPr>
            <a:r>
              <a:rPr lang="en-US" sz="5600" dirty="0"/>
              <a:t>Each scientist will review proposals using provided rubric </a:t>
            </a:r>
            <a:endParaRPr sz="2800" dirty="0"/>
          </a:p>
          <a:p>
            <a:pPr marL="342900" lvl="2" indent="-355600" algn="l" rtl="0">
              <a:spcBef>
                <a:spcPts val="240"/>
              </a:spcBef>
              <a:spcAft>
                <a:spcPts val="0"/>
              </a:spcAft>
              <a:buClr>
                <a:schemeClr val="dk1"/>
              </a:buClr>
              <a:buSzPct val="100000"/>
              <a:buChar char="•"/>
            </a:pPr>
            <a:r>
              <a:rPr lang="en-US" sz="5600" dirty="0"/>
              <a:t>Projects will generally receive 50% of the awarded funds upon contract execution</a:t>
            </a:r>
            <a:endParaRPr sz="3200" dirty="0"/>
          </a:p>
          <a:p>
            <a:pPr marL="800100" lvl="3" indent="-355600" algn="l" rtl="0">
              <a:spcBef>
                <a:spcPts val="240"/>
              </a:spcBef>
              <a:spcAft>
                <a:spcPts val="0"/>
              </a:spcAft>
              <a:buClr>
                <a:schemeClr val="dk1"/>
              </a:buClr>
              <a:buSzPct val="100000"/>
              <a:buChar char="–"/>
            </a:pPr>
            <a:r>
              <a:rPr lang="en-US" sz="5600" dirty="0"/>
              <a:t>25% upon approval of the Interim Report </a:t>
            </a:r>
            <a:endParaRPr sz="2800" dirty="0"/>
          </a:p>
          <a:p>
            <a:pPr marL="800100" lvl="3" indent="-355600" algn="l" rtl="0">
              <a:spcBef>
                <a:spcPts val="240"/>
              </a:spcBef>
              <a:spcAft>
                <a:spcPts val="0"/>
              </a:spcAft>
              <a:buClr>
                <a:schemeClr val="dk1"/>
              </a:buClr>
              <a:buSzPct val="100000"/>
              <a:buChar char="–"/>
            </a:pPr>
            <a:r>
              <a:rPr lang="en-US" sz="5600" dirty="0"/>
              <a:t>25% upon approval of the Final Report</a:t>
            </a:r>
            <a:endParaRPr sz="2800" dirty="0"/>
          </a:p>
          <a:p>
            <a:pPr marL="342900" lvl="0" indent="-282575" algn="l" rtl="0">
              <a:spcBef>
                <a:spcPts val="190"/>
              </a:spcBef>
              <a:spcAft>
                <a:spcPts val="0"/>
              </a:spcAft>
              <a:buClr>
                <a:schemeClr val="dk1"/>
              </a:buClr>
              <a:buSzPct val="90476"/>
              <a:buNone/>
            </a:pPr>
            <a:endParaRPr sz="4200" dirty="0"/>
          </a:p>
          <a:p>
            <a:pPr marL="742950" lvl="1" indent="-231775" algn="l" rtl="0">
              <a:spcBef>
                <a:spcPts val="170"/>
              </a:spcBef>
              <a:spcAft>
                <a:spcPts val="0"/>
              </a:spcAft>
              <a:buClr>
                <a:schemeClr val="dk1"/>
              </a:buClr>
              <a:buSzPct val="100000"/>
              <a:buNone/>
            </a:pPr>
            <a:endParaRPr sz="3400" dirty="0"/>
          </a:p>
          <a:p>
            <a:pPr marL="342900" lvl="0" indent="-282575" algn="l" rtl="0">
              <a:spcBef>
                <a:spcPts val="190"/>
              </a:spcBef>
              <a:spcAft>
                <a:spcPts val="0"/>
              </a:spcAft>
              <a:buClr>
                <a:schemeClr val="dk1"/>
              </a:buClr>
              <a:buSzPct val="100000"/>
              <a:buNone/>
            </a:pPr>
            <a:endParaRPr sz="3800" dirty="0"/>
          </a:p>
          <a:p>
            <a:pPr marL="342900" lvl="0" indent="-282575" algn="l" rtl="0">
              <a:spcBef>
                <a:spcPts val="190"/>
              </a:spcBef>
              <a:spcAft>
                <a:spcPts val="0"/>
              </a:spcAft>
              <a:buClr>
                <a:schemeClr val="dk1"/>
              </a:buClr>
              <a:buSzPct val="100000"/>
              <a:buNone/>
            </a:pPr>
            <a:endParaRPr sz="3800" dirty="0"/>
          </a:p>
          <a:p>
            <a:pPr marL="342900" lvl="0" indent="-298450" algn="l" rtl="0">
              <a:spcBef>
                <a:spcPts val="140"/>
              </a:spcBef>
              <a:spcAft>
                <a:spcPts val="0"/>
              </a:spcAft>
              <a:buClr>
                <a:schemeClr val="dk1"/>
              </a:buClr>
              <a:buSzPct val="100000"/>
              <a:buNone/>
            </a:pPr>
            <a:endParaRPr sz="2800" u="sng" dirty="0">
              <a:solidFill>
                <a:schemeClr val="hlink"/>
              </a:solidFill>
              <a:hlinkClick r:id="rId3"/>
            </a:endParaRPr>
          </a:p>
          <a:p>
            <a:pPr marL="0" lvl="0" indent="0" algn="l" rtl="0">
              <a:spcBef>
                <a:spcPts val="140"/>
              </a:spcBef>
              <a:spcAft>
                <a:spcPts val="0"/>
              </a:spcAft>
              <a:buClr>
                <a:schemeClr val="dk1"/>
              </a:buClr>
              <a:buSzPct val="100000"/>
              <a:buNone/>
            </a:pPr>
            <a:endParaRPr sz="2800" dirty="0"/>
          </a:p>
          <a:p>
            <a:pPr marL="342900" lvl="0" indent="-298450" algn="l" rtl="0">
              <a:spcBef>
                <a:spcPts val="140"/>
              </a:spcBef>
              <a:spcAft>
                <a:spcPts val="0"/>
              </a:spcAft>
              <a:buClr>
                <a:schemeClr val="dk1"/>
              </a:buClr>
              <a:buSzPct val="100000"/>
              <a:buNone/>
            </a:pPr>
            <a:endParaRPr sz="2800" dirty="0"/>
          </a:p>
        </p:txBody>
      </p:sp>
      <p:pic>
        <p:nvPicPr>
          <p:cNvPr id="329" name="Google Shape;329;p23" descr="MotePowerpointTemplate_Standard4x3ratio_FooterElement.png"/>
          <p:cNvPicPr preferRelativeResize="0"/>
          <p:nvPr/>
        </p:nvPicPr>
        <p:blipFill rotWithShape="1">
          <a:blip r:embed="rId4">
            <a:alphaModFix/>
          </a:blip>
          <a:srcRect/>
          <a:stretch/>
        </p:blipFill>
        <p:spPr>
          <a:xfrm>
            <a:off x="0" y="5646420"/>
            <a:ext cx="9144000" cy="1211580"/>
          </a:xfrm>
          <a:prstGeom prst="rect">
            <a:avLst/>
          </a:prstGeom>
          <a:noFill/>
          <a:ln>
            <a:noFill/>
          </a:ln>
        </p:spPr>
      </p:pic>
      <p:pic>
        <p:nvPicPr>
          <p:cNvPr id="3" name="Picture 2">
            <a:extLst>
              <a:ext uri="{FF2B5EF4-FFF2-40B4-BE49-F238E27FC236}">
                <a16:creationId xmlns:a16="http://schemas.microsoft.com/office/drawing/2014/main" id="{997623AA-1D55-46CF-82CC-4E24A0299901}"/>
              </a:ext>
            </a:extLst>
          </p:cNvPr>
          <p:cNvPicPr>
            <a:picLocks noChangeAspect="1"/>
          </p:cNvPicPr>
          <p:nvPr/>
        </p:nvPicPr>
        <p:blipFill>
          <a:blip r:embed="rId5"/>
          <a:stretch>
            <a:fillRect/>
          </a:stretch>
        </p:blipFill>
        <p:spPr>
          <a:xfrm rot="5400000">
            <a:off x="5871326" y="2131864"/>
            <a:ext cx="3459029" cy="259427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13EE5-7D8F-49C9-8569-318BAA044D04}"/>
              </a:ext>
            </a:extLst>
          </p:cNvPr>
          <p:cNvSpPr>
            <a:spLocks noGrp="1"/>
          </p:cNvSpPr>
          <p:nvPr>
            <p:ph type="title"/>
          </p:nvPr>
        </p:nvSpPr>
        <p:spPr/>
        <p:txBody>
          <a:bodyPr/>
          <a:lstStyle/>
          <a:p>
            <a:r>
              <a:rPr lang="en-US" b="1" dirty="0"/>
              <a:t>Year 2 Funding Priorities </a:t>
            </a:r>
          </a:p>
        </p:txBody>
      </p:sp>
      <p:sp>
        <p:nvSpPr>
          <p:cNvPr id="3" name="Text Placeholder 2">
            <a:extLst>
              <a:ext uri="{FF2B5EF4-FFF2-40B4-BE49-F238E27FC236}">
                <a16:creationId xmlns:a16="http://schemas.microsoft.com/office/drawing/2014/main" id="{A1963C48-A292-4C1D-9637-79B722551342}"/>
              </a:ext>
            </a:extLst>
          </p:cNvPr>
          <p:cNvSpPr>
            <a:spLocks noGrp="1"/>
          </p:cNvSpPr>
          <p:nvPr>
            <p:ph type="body" idx="1"/>
          </p:nvPr>
        </p:nvSpPr>
        <p:spPr/>
        <p:txBody>
          <a:bodyPr>
            <a:normAutofit fontScale="55000" lnSpcReduction="20000"/>
          </a:bodyPr>
          <a:lstStyle/>
          <a:p>
            <a:r>
              <a:rPr lang="en-US" dirty="0"/>
              <a:t>Year 2 of the Initiative will focus on:</a:t>
            </a:r>
          </a:p>
          <a:p>
            <a:pPr lvl="1"/>
            <a:r>
              <a:rPr lang="en-US" b="1" dirty="0"/>
              <a:t>identifying the genetic diversity of seagrass populations and associated environmental stressors across Florida;</a:t>
            </a:r>
            <a:endParaRPr lang="en-US" dirty="0"/>
          </a:p>
          <a:p>
            <a:pPr lvl="1"/>
            <a:r>
              <a:rPr lang="en-US" b="1" dirty="0"/>
              <a:t>developing a genetic library of Florida seagrass;</a:t>
            </a:r>
            <a:endParaRPr lang="en-US" dirty="0"/>
          </a:p>
          <a:p>
            <a:pPr lvl="1"/>
            <a:r>
              <a:rPr lang="en-US" b="1" dirty="0"/>
              <a:t>testing the resilience of different statewide seagrass populations to multiple environmental stressors in controlled lab and nursery settings;</a:t>
            </a:r>
            <a:endParaRPr lang="en-US" dirty="0"/>
          </a:p>
          <a:p>
            <a:pPr lvl="1"/>
            <a:r>
              <a:rPr lang="en-US" b="1" dirty="0"/>
              <a:t>testing for specific genes that confer resilience to multiple environmental stressors within statewide seagrass populations</a:t>
            </a:r>
            <a:endParaRPr lang="en-US" dirty="0"/>
          </a:p>
          <a:p>
            <a:pPr lvl="1"/>
            <a:r>
              <a:rPr lang="en-US" b="1" dirty="0"/>
              <a:t>examining existing seagrass restoration technologies and planting techniques, and/or conduct planning efforts and pursue regulatory approval for testing novel seagrass restoration technologies;</a:t>
            </a:r>
            <a:endParaRPr lang="en-US" dirty="0"/>
          </a:p>
          <a:p>
            <a:pPr lvl="1"/>
            <a:r>
              <a:rPr lang="en-US" b="1" dirty="0"/>
              <a:t>organizing and encouraging collaboration among the scientists and restoration practitioners working on Florida seagrass genetics to achieve the goals of the Initiative (this will be partially accomplished through this RFP and Initiative Technology Advisory Council meetings).</a:t>
            </a:r>
            <a:endParaRPr lang="en-US" dirty="0"/>
          </a:p>
          <a:p>
            <a:r>
              <a:rPr lang="en-US" dirty="0"/>
              <a:t>Emphasized reference to </a:t>
            </a:r>
            <a:r>
              <a:rPr lang="en-US" u="sng" dirty="0">
                <a:hlinkClick r:id="rId2"/>
              </a:rPr>
              <a:t>DEP’s Statewide Ecosystem Assessment of Coastal and Aquatic Resources (SECAR)</a:t>
            </a:r>
            <a:r>
              <a:rPr lang="en-US" dirty="0"/>
              <a:t> database to review habitat data and determine potential environmental stressors in your geographic research area.</a:t>
            </a:r>
          </a:p>
        </p:txBody>
      </p:sp>
      <p:pic>
        <p:nvPicPr>
          <p:cNvPr id="4" name="Google Shape;329;p23" descr="MotePowerpointTemplate_Standard4x3ratio_FooterElement.png">
            <a:extLst>
              <a:ext uri="{FF2B5EF4-FFF2-40B4-BE49-F238E27FC236}">
                <a16:creationId xmlns:a16="http://schemas.microsoft.com/office/drawing/2014/main" id="{B8475D9D-C257-44F4-8E2B-E8AFEBDD163C}"/>
              </a:ext>
            </a:extLst>
          </p:cNvPr>
          <p:cNvPicPr preferRelativeResize="0"/>
          <p:nvPr/>
        </p:nvPicPr>
        <p:blipFill rotWithShape="1">
          <a:blip r:embed="rId3">
            <a:alphaModFix/>
          </a:blip>
          <a:srcRect/>
          <a:stretch/>
        </p:blipFill>
        <p:spPr>
          <a:xfrm>
            <a:off x="0" y="5646420"/>
            <a:ext cx="9144000" cy="1211580"/>
          </a:xfrm>
          <a:prstGeom prst="rect">
            <a:avLst/>
          </a:prstGeom>
          <a:noFill/>
          <a:ln>
            <a:noFill/>
          </a:ln>
        </p:spPr>
      </p:pic>
    </p:spTree>
    <p:extLst>
      <p:ext uri="{BB962C8B-B14F-4D97-AF65-F5344CB8AC3E}">
        <p14:creationId xmlns:p14="http://schemas.microsoft.com/office/powerpoint/2010/main" val="3132394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7"/>
          <p:cNvSpPr txBox="1">
            <a:spLocks noGrp="1"/>
          </p:cNvSpPr>
          <p:nvPr>
            <p:ph type="title"/>
          </p:nvPr>
        </p:nvSpPr>
        <p:spPr>
          <a:xfrm>
            <a:off x="380326" y="1841482"/>
            <a:ext cx="8383347"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br>
              <a:rPr lang="en-US" b="1"/>
            </a:br>
            <a:br>
              <a:rPr lang="en-US" b="1"/>
            </a:br>
            <a:r>
              <a:rPr lang="en-US" b="1"/>
              <a:t>Year 1 Funded Partner Presentations</a:t>
            </a:r>
            <a:br>
              <a:rPr lang="en-US" b="1"/>
            </a:br>
            <a:endParaRPr b="1"/>
          </a:p>
        </p:txBody>
      </p:sp>
      <p:pic>
        <p:nvPicPr>
          <p:cNvPr id="352" name="Google Shape;352;p27"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A9FBF-2ACA-4226-9764-D3D85565C528}"/>
              </a:ext>
            </a:extLst>
          </p:cNvPr>
          <p:cNvSpPr>
            <a:spLocks noGrp="1"/>
          </p:cNvSpPr>
          <p:nvPr>
            <p:ph type="title"/>
          </p:nvPr>
        </p:nvSpPr>
        <p:spPr/>
        <p:txBody>
          <a:bodyPr/>
          <a:lstStyle/>
          <a:p>
            <a:r>
              <a:rPr lang="en-US" b="1" dirty="0"/>
              <a:t>FWC Presentation</a:t>
            </a:r>
          </a:p>
        </p:txBody>
      </p:sp>
      <p:sp>
        <p:nvSpPr>
          <p:cNvPr id="3" name="Text Placeholder 2">
            <a:extLst>
              <a:ext uri="{FF2B5EF4-FFF2-40B4-BE49-F238E27FC236}">
                <a16:creationId xmlns:a16="http://schemas.microsoft.com/office/drawing/2014/main" id="{958BEB67-6981-4BAA-B93F-F0C2968C281E}"/>
              </a:ext>
            </a:extLst>
          </p:cNvPr>
          <p:cNvSpPr>
            <a:spLocks noGrp="1"/>
          </p:cNvSpPr>
          <p:nvPr>
            <p:ph type="body" idx="1"/>
          </p:nvPr>
        </p:nvSpPr>
        <p:spPr/>
        <p:txBody>
          <a:bodyPr/>
          <a:lstStyle/>
          <a:p>
            <a:r>
              <a:rPr lang="en-US" dirty="0"/>
              <a:t>Becca Hatchel from FWC’s Fish &amp; Wildlife Research Institute Ecosystem Assessment &amp; Restoration Section</a:t>
            </a:r>
          </a:p>
          <a:p>
            <a:r>
              <a:rPr lang="en-US" dirty="0"/>
              <a:t> Seagrass Integrated Mapping and Monitoring (SIMM) Report</a:t>
            </a:r>
          </a:p>
        </p:txBody>
      </p:sp>
      <p:pic>
        <p:nvPicPr>
          <p:cNvPr id="4" name="Google Shape;352;p27" descr="MotePowerpointTemplate_Standard4x3ratio_FooterElement.png">
            <a:extLst>
              <a:ext uri="{FF2B5EF4-FFF2-40B4-BE49-F238E27FC236}">
                <a16:creationId xmlns:a16="http://schemas.microsoft.com/office/drawing/2014/main" id="{3C17E0F5-036A-4A61-B9A9-11DF4F170481}"/>
              </a:ext>
            </a:extLst>
          </p:cNvPr>
          <p:cNvPicPr preferRelativeResize="0"/>
          <p:nvPr/>
        </p:nvPicPr>
        <p:blipFill rotWithShape="1">
          <a:blip r:embed="rId2">
            <a:alphaModFix/>
          </a:blip>
          <a:srcRect/>
          <a:stretch/>
        </p:blipFill>
        <p:spPr>
          <a:xfrm>
            <a:off x="0" y="5646420"/>
            <a:ext cx="9144000" cy="1211580"/>
          </a:xfrm>
          <a:prstGeom prst="rect">
            <a:avLst/>
          </a:prstGeom>
          <a:noFill/>
          <a:ln>
            <a:noFill/>
          </a:ln>
        </p:spPr>
      </p:pic>
    </p:spTree>
    <p:extLst>
      <p:ext uri="{BB962C8B-B14F-4D97-AF65-F5344CB8AC3E}">
        <p14:creationId xmlns:p14="http://schemas.microsoft.com/office/powerpoint/2010/main" val="2115701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8"/>
          <p:cNvSpPr txBox="1">
            <a:spLocks noGrp="1"/>
          </p:cNvSpPr>
          <p:nvPr>
            <p:ph type="title"/>
          </p:nvPr>
        </p:nvSpPr>
        <p:spPr>
          <a:xfrm>
            <a:off x="0" y="0"/>
            <a:ext cx="9063037"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a:t>10-Year Florida Seagrass Restoration Plan</a:t>
            </a:r>
            <a:endParaRPr/>
          </a:p>
        </p:txBody>
      </p:sp>
      <p:sp>
        <p:nvSpPr>
          <p:cNvPr id="359" name="Google Shape;359;p28"/>
          <p:cNvSpPr txBox="1">
            <a:spLocks noGrp="1"/>
          </p:cNvSpPr>
          <p:nvPr>
            <p:ph type="body" idx="1"/>
          </p:nvPr>
        </p:nvSpPr>
        <p:spPr>
          <a:xfrm>
            <a:off x="457200" y="1181100"/>
            <a:ext cx="8229600" cy="4861481"/>
          </a:xfrm>
          <a:prstGeom prst="rect">
            <a:avLst/>
          </a:prstGeom>
          <a:noFill/>
          <a:ln>
            <a:noFill/>
          </a:ln>
        </p:spPr>
        <p:txBody>
          <a:bodyPr spcFirstLastPara="1" wrap="square" lIns="91425" tIns="45700" rIns="91425" bIns="45700" anchor="t" anchorCtr="0">
            <a:normAutofit fontScale="62500" lnSpcReduction="20000"/>
          </a:bodyPr>
          <a:lstStyle/>
          <a:p>
            <a:pPr marL="342900" lvl="0" indent="-312420" algn="l" rtl="0">
              <a:spcBef>
                <a:spcPts val="0"/>
              </a:spcBef>
              <a:spcAft>
                <a:spcPts val="0"/>
              </a:spcAft>
              <a:buClr>
                <a:schemeClr val="dk1"/>
              </a:buClr>
              <a:buSzPct val="100000"/>
              <a:buChar char="•"/>
            </a:pPr>
            <a:r>
              <a:rPr lang="en-US" dirty="0"/>
              <a:t>403.93344(3)(d) F.S.:</a:t>
            </a:r>
            <a:endParaRPr dirty="0"/>
          </a:p>
          <a:p>
            <a:pPr marL="742950" lvl="1" indent="-259080" algn="l" rtl="0">
              <a:spcBef>
                <a:spcPts val="434"/>
              </a:spcBef>
              <a:spcAft>
                <a:spcPts val="0"/>
              </a:spcAft>
              <a:buClr>
                <a:schemeClr val="dk1"/>
              </a:buClr>
              <a:buSzPct val="100000"/>
              <a:buChar char="–"/>
            </a:pPr>
            <a:r>
              <a:rPr lang="en-US" dirty="0"/>
              <a:t>“In collaboration with the program, Mote Marine Laboratory and the University of Florida shall create a 10-year Florida Seagrass Restoration Plan to implement tools and technologies developed under the initiative.”</a:t>
            </a:r>
            <a:endParaRPr dirty="0"/>
          </a:p>
          <a:p>
            <a:pPr marL="342900" lvl="0" indent="-312420" algn="l" rtl="0">
              <a:spcBef>
                <a:spcPts val="496"/>
              </a:spcBef>
              <a:spcAft>
                <a:spcPts val="0"/>
              </a:spcAft>
              <a:buClr>
                <a:schemeClr val="dk1"/>
              </a:buClr>
              <a:buSzPct val="100000"/>
              <a:buChar char="•"/>
            </a:pPr>
            <a:r>
              <a:rPr lang="en-US" dirty="0"/>
              <a:t>DEP Grant Work Plan:</a:t>
            </a:r>
            <a:endParaRPr dirty="0"/>
          </a:p>
          <a:p>
            <a:pPr marL="742950" lvl="1" indent="-259080" algn="l" rtl="0">
              <a:spcBef>
                <a:spcPts val="434"/>
              </a:spcBef>
              <a:spcAft>
                <a:spcPts val="0"/>
              </a:spcAft>
              <a:buClr>
                <a:schemeClr val="dk1"/>
              </a:buClr>
              <a:buSzPct val="100000"/>
              <a:buChar char="–"/>
            </a:pPr>
            <a:r>
              <a:rPr lang="en-US" dirty="0"/>
              <a:t>This work may, in part, be subcontracted by Mote to an external entity selected by Mote.  </a:t>
            </a:r>
            <a:endParaRPr dirty="0"/>
          </a:p>
          <a:p>
            <a:pPr marL="742950" lvl="1" indent="-259080" algn="l" rtl="0">
              <a:spcBef>
                <a:spcPts val="434"/>
              </a:spcBef>
              <a:spcAft>
                <a:spcPts val="0"/>
              </a:spcAft>
              <a:buClr>
                <a:schemeClr val="dk1"/>
              </a:buClr>
              <a:buSzPct val="100000"/>
              <a:buChar char="–"/>
            </a:pPr>
            <a:r>
              <a:rPr lang="en-US" dirty="0"/>
              <a:t>The Department, Mote, and University of Florida will oversee the development of the plan over the five years of the Initiative, may publish/release drafts and updates with the legislatively required Annual Report, may conduct workshops with seagrass research/restoration partners to facilitate practitioner/public input, and shall submit a Final Plan to the Department for implementation by June 30, 2028.</a:t>
            </a:r>
            <a:endParaRPr dirty="0"/>
          </a:p>
          <a:p>
            <a:pPr marL="342900" lvl="0" indent="-300037" algn="l" rtl="0">
              <a:spcBef>
                <a:spcPts val="434"/>
              </a:spcBef>
              <a:spcAft>
                <a:spcPts val="0"/>
              </a:spcAft>
              <a:buSzPct val="56250"/>
              <a:buChar char="•"/>
            </a:pPr>
            <a:r>
              <a:rPr lang="en-US" dirty="0"/>
              <a:t>Moffatt &amp; Nichol, Coastal Resilience Lead, Becky Prado presentation</a:t>
            </a:r>
            <a:endParaRPr dirty="0"/>
          </a:p>
          <a:p>
            <a:pPr marL="342900" lvl="0" indent="-300037" algn="l" rtl="0">
              <a:spcBef>
                <a:spcPts val="434"/>
              </a:spcBef>
              <a:spcAft>
                <a:spcPts val="0"/>
              </a:spcAft>
              <a:buSzPct val="56250"/>
              <a:buChar char="•"/>
            </a:pPr>
            <a:r>
              <a:rPr lang="en-US" dirty="0"/>
              <a:t>TAC Discussion at end of presentation</a:t>
            </a:r>
            <a:endParaRPr dirty="0"/>
          </a:p>
          <a:p>
            <a:pPr marL="742950" lvl="1" indent="-147955" algn="l" rtl="0">
              <a:spcBef>
                <a:spcPts val="434"/>
              </a:spcBef>
              <a:spcAft>
                <a:spcPts val="0"/>
              </a:spcAft>
              <a:buClr>
                <a:schemeClr val="dk1"/>
              </a:buClr>
              <a:buSzPct val="100000"/>
              <a:buNone/>
            </a:pPr>
            <a:endParaRPr dirty="0"/>
          </a:p>
        </p:txBody>
      </p:sp>
      <p:pic>
        <p:nvPicPr>
          <p:cNvPr id="360" name="Google Shape;360;p28"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0"/>
          <p:cNvSpPr txBox="1">
            <a:spLocks noGrp="1"/>
          </p:cNvSpPr>
          <p:nvPr>
            <p:ph type="title"/>
          </p:nvPr>
        </p:nvSpPr>
        <p:spPr>
          <a:xfrm>
            <a:off x="559225" y="2268100"/>
            <a:ext cx="81432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b="1"/>
              <a:t> Public Comments:</a:t>
            </a:r>
            <a:br>
              <a:rPr lang="en-US" b="1"/>
            </a:br>
            <a:r>
              <a:rPr lang="en-US" b="1"/>
              <a:t>Please limit to 3 minutes or less</a:t>
            </a:r>
            <a:endParaRPr b="1"/>
          </a:p>
          <a:p>
            <a:pPr marL="0" lvl="0" indent="0" algn="ctr" rtl="0">
              <a:spcBef>
                <a:spcPts val="0"/>
              </a:spcBef>
              <a:spcAft>
                <a:spcPts val="0"/>
              </a:spcAft>
              <a:buClr>
                <a:schemeClr val="dk1"/>
              </a:buClr>
              <a:buSzPts val="4400"/>
              <a:buFont typeface="Calibri"/>
              <a:buNone/>
            </a:pPr>
            <a:r>
              <a:rPr lang="en-US" b="1"/>
              <a:t>or via Comment Card or Email</a:t>
            </a:r>
            <a:endParaRPr b="1"/>
          </a:p>
        </p:txBody>
      </p:sp>
      <p:pic>
        <p:nvPicPr>
          <p:cNvPr id="367" name="Google Shape;367;p30"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9"/>
          <p:cNvSpPr txBox="1">
            <a:spLocks noGrp="1"/>
          </p:cNvSpPr>
          <p:nvPr>
            <p:ph type="ctrTitle"/>
          </p:nvPr>
        </p:nvSpPr>
        <p:spPr>
          <a:xfrm>
            <a:off x="333575" y="2694000"/>
            <a:ext cx="8486700" cy="1470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dirty="0"/>
              <a:t>TAC Comments and Recommendations</a:t>
            </a:r>
            <a:endParaRPr b="1" dirty="0"/>
          </a:p>
          <a:p>
            <a:pPr marL="0" lvl="0" indent="0" algn="ctr" rtl="0">
              <a:spcBef>
                <a:spcPts val="0"/>
              </a:spcBef>
              <a:spcAft>
                <a:spcPts val="0"/>
              </a:spcAft>
              <a:buClr>
                <a:schemeClr val="dk1"/>
              </a:buClr>
              <a:buSzPct val="100000"/>
              <a:buFont typeface="Calibri"/>
              <a:buNone/>
            </a:pPr>
            <a:endParaRPr b="1" dirty="0"/>
          </a:p>
          <a:p>
            <a:pPr marL="0" lvl="0" indent="0" algn="ctr" rtl="0">
              <a:spcBef>
                <a:spcPts val="0"/>
              </a:spcBef>
              <a:spcAft>
                <a:spcPts val="0"/>
              </a:spcAft>
              <a:buClr>
                <a:schemeClr val="dk1"/>
              </a:buClr>
              <a:buSzPct val="114450"/>
              <a:buFont typeface="Calibri"/>
              <a:buNone/>
            </a:pPr>
            <a:r>
              <a:rPr lang="en-US" sz="3844" u="sng" dirty="0"/>
              <a:t>Potential Discussion Topics:</a:t>
            </a:r>
            <a:endParaRPr sz="3844" u="sng" dirty="0"/>
          </a:p>
          <a:p>
            <a:pPr marL="0" lvl="0" indent="0" algn="ctr" rtl="0">
              <a:spcBef>
                <a:spcPts val="0"/>
              </a:spcBef>
              <a:spcAft>
                <a:spcPts val="0"/>
              </a:spcAft>
              <a:buClr>
                <a:schemeClr val="dk1"/>
              </a:buClr>
              <a:buSzPct val="114450"/>
              <a:buFont typeface="Calibri"/>
              <a:buNone/>
            </a:pPr>
            <a:r>
              <a:rPr lang="en-US" sz="3844" dirty="0"/>
              <a:t>Codifying 10-Year Restoration Plan</a:t>
            </a:r>
            <a:endParaRPr sz="3844" dirty="0"/>
          </a:p>
          <a:p>
            <a:pPr marL="0" lvl="0" indent="0" algn="ctr" rtl="0">
              <a:spcBef>
                <a:spcPts val="0"/>
              </a:spcBef>
              <a:spcAft>
                <a:spcPts val="0"/>
              </a:spcAft>
              <a:buClr>
                <a:schemeClr val="dk1"/>
              </a:buClr>
              <a:buSzPct val="114450"/>
              <a:buFont typeface="Calibri"/>
              <a:buNone/>
            </a:pPr>
            <a:r>
              <a:rPr lang="en-US" sz="3844" dirty="0"/>
              <a:t>Leveraging Opportunities</a:t>
            </a:r>
            <a:endParaRPr sz="3844" dirty="0"/>
          </a:p>
          <a:p>
            <a:pPr marL="0" lvl="0" indent="0" algn="ctr" rtl="0">
              <a:spcBef>
                <a:spcPts val="0"/>
              </a:spcBef>
              <a:spcAft>
                <a:spcPts val="0"/>
              </a:spcAft>
              <a:buClr>
                <a:schemeClr val="dk1"/>
              </a:buClr>
              <a:buSzPct val="114450"/>
              <a:buFont typeface="Calibri"/>
              <a:buNone/>
            </a:pPr>
            <a:r>
              <a:rPr lang="en-US" sz="3844" dirty="0"/>
              <a:t>Agency/Company/Institution Seagrass Update</a:t>
            </a:r>
            <a:endParaRPr sz="3844" dirty="0"/>
          </a:p>
          <a:p>
            <a:pPr marL="0" lvl="0" indent="0" algn="ctr" rtl="0">
              <a:spcBef>
                <a:spcPts val="0"/>
              </a:spcBef>
              <a:spcAft>
                <a:spcPts val="0"/>
              </a:spcAft>
              <a:buClr>
                <a:schemeClr val="dk1"/>
              </a:buClr>
              <a:buSzPct val="114450"/>
              <a:buFont typeface="Calibri"/>
              <a:buNone/>
            </a:pPr>
            <a:r>
              <a:rPr lang="en-US" sz="3844" dirty="0"/>
              <a:t>Next TAC Meeting Location</a:t>
            </a:r>
            <a:br>
              <a:rPr lang="en-US" sz="3844" dirty="0"/>
            </a:br>
            <a:r>
              <a:rPr lang="en-US" sz="3844" dirty="0"/>
              <a:t>NERR increased involvement?</a:t>
            </a:r>
            <a:br>
              <a:rPr lang="en-US" sz="3844" dirty="0"/>
            </a:br>
            <a:r>
              <a:rPr lang="en-US" sz="3844" dirty="0"/>
              <a:t>HAB/Seagrass Research</a:t>
            </a:r>
            <a:endParaRPr sz="3844" dirty="0"/>
          </a:p>
          <a:p>
            <a:pPr marL="0" lvl="0" indent="0" algn="ctr" rtl="0">
              <a:spcBef>
                <a:spcPts val="0"/>
              </a:spcBef>
              <a:spcAft>
                <a:spcPts val="0"/>
              </a:spcAft>
              <a:buClr>
                <a:schemeClr val="dk1"/>
              </a:buClr>
              <a:buSzPct val="100000"/>
              <a:buFont typeface="Calibri"/>
              <a:buNone/>
            </a:pPr>
            <a:br>
              <a:rPr lang="en-US" b="1" dirty="0"/>
            </a:br>
            <a:endParaRPr dirty="0"/>
          </a:p>
        </p:txBody>
      </p:sp>
      <p:pic>
        <p:nvPicPr>
          <p:cNvPr id="373" name="Google Shape;373;p29"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20810f399b_0_7"/>
          <p:cNvSpPr txBox="1">
            <a:spLocks noGrp="1"/>
          </p:cNvSpPr>
          <p:nvPr>
            <p:ph type="title"/>
          </p:nvPr>
        </p:nvSpPr>
        <p:spPr>
          <a:xfrm>
            <a:off x="457200" y="239148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TAC Opening Comments</a:t>
            </a:r>
            <a:endParaRPr/>
          </a:p>
        </p:txBody>
      </p:sp>
      <p:pic>
        <p:nvPicPr>
          <p:cNvPr id="190" name="Google Shape;190;g220810f399b_0_7"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txBox="1">
            <a:spLocks noGrp="1"/>
          </p:cNvSpPr>
          <p:nvPr>
            <p:ph type="title"/>
          </p:nvPr>
        </p:nvSpPr>
        <p:spPr>
          <a:xfrm>
            <a:off x="457194" y="2554884"/>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4900" b="1" dirty="0"/>
              <a:t>Florida’s Sunshine Law</a:t>
            </a:r>
            <a:endParaRPr sz="4900" b="1" dirty="0"/>
          </a:p>
          <a:p>
            <a:pPr marL="0" lvl="0" indent="0" algn="ctr" rtl="0">
              <a:spcBef>
                <a:spcPts val="0"/>
              </a:spcBef>
              <a:spcAft>
                <a:spcPts val="0"/>
              </a:spcAft>
              <a:buClr>
                <a:schemeClr val="dk1"/>
              </a:buClr>
              <a:buSzPct val="165789"/>
              <a:buFont typeface="Calibri"/>
              <a:buNone/>
            </a:pPr>
            <a:r>
              <a:rPr lang="en-US" sz="2955" b="1" dirty="0"/>
              <a:t>(Review from previous meetings)</a:t>
            </a:r>
            <a:br>
              <a:rPr lang="en-US" sz="4900" b="1" dirty="0"/>
            </a:br>
            <a:r>
              <a:rPr lang="en-US" b="1" dirty="0"/>
              <a:t> </a:t>
            </a:r>
            <a:br>
              <a:rPr lang="en-US" b="1" dirty="0"/>
            </a:br>
            <a:endParaRPr dirty="0"/>
          </a:p>
        </p:txBody>
      </p:sp>
      <p:pic>
        <p:nvPicPr>
          <p:cNvPr id="197" name="Google Shape;197;p4"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
          <p:cNvSpPr txBox="1">
            <a:spLocks noGrp="1"/>
          </p:cNvSpPr>
          <p:nvPr>
            <p:ph type="title"/>
          </p:nvPr>
        </p:nvSpPr>
        <p:spPr>
          <a:xfrm>
            <a:off x="457200" y="12089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100000"/>
              <a:buFont typeface="Calibri"/>
              <a:buNone/>
            </a:pPr>
            <a:r>
              <a:rPr lang="en-US" b="1"/>
              <a:t>Florida Sunshine Law </a:t>
            </a:r>
            <a:endParaRPr b="1"/>
          </a:p>
          <a:p>
            <a:pPr marL="0" lvl="0" indent="0" algn="ctr" rtl="0">
              <a:spcBef>
                <a:spcPts val="0"/>
              </a:spcBef>
              <a:spcAft>
                <a:spcPts val="0"/>
              </a:spcAft>
              <a:buClr>
                <a:schemeClr val="dk1"/>
              </a:buClr>
              <a:buSzPct val="148871"/>
              <a:buFont typeface="Calibri"/>
              <a:buNone/>
            </a:pPr>
            <a:endParaRPr sz="2955"/>
          </a:p>
        </p:txBody>
      </p:sp>
      <p:sp>
        <p:nvSpPr>
          <p:cNvPr id="204" name="Google Shape;204;p5"/>
          <p:cNvSpPr txBox="1">
            <a:spLocks noGrp="1"/>
          </p:cNvSpPr>
          <p:nvPr>
            <p:ph type="body" idx="1"/>
          </p:nvPr>
        </p:nvSpPr>
        <p:spPr>
          <a:xfrm>
            <a:off x="218261" y="1039446"/>
            <a:ext cx="8707500" cy="4538100"/>
          </a:xfrm>
          <a:prstGeom prst="rect">
            <a:avLst/>
          </a:prstGeom>
          <a:noFill/>
          <a:ln>
            <a:noFill/>
          </a:ln>
        </p:spPr>
        <p:txBody>
          <a:bodyPr spcFirstLastPara="1" wrap="square" lIns="91425" tIns="45700" rIns="91425" bIns="45700" anchor="t" anchorCtr="0">
            <a:normAutofit fontScale="62500" lnSpcReduction="20000"/>
          </a:bodyPr>
          <a:lstStyle/>
          <a:p>
            <a:pPr marL="342900" lvl="0" indent="-215900" algn="l" rtl="0">
              <a:spcBef>
                <a:spcPts val="0"/>
              </a:spcBef>
              <a:spcAft>
                <a:spcPts val="0"/>
              </a:spcAft>
              <a:buClr>
                <a:schemeClr val="dk1"/>
              </a:buClr>
              <a:buSzPct val="100000"/>
              <a:buNone/>
            </a:pPr>
            <a:endParaRPr/>
          </a:p>
          <a:p>
            <a:pPr marL="342900" lvl="0" indent="-322453" algn="l" rtl="0">
              <a:spcBef>
                <a:spcPts val="600"/>
              </a:spcBef>
              <a:spcAft>
                <a:spcPts val="0"/>
              </a:spcAft>
              <a:buClr>
                <a:schemeClr val="dk1"/>
              </a:buClr>
              <a:buSzPct val="100000"/>
              <a:buChar char="•"/>
            </a:pPr>
            <a:r>
              <a:rPr lang="en-US" sz="4300"/>
              <a:t>The </a:t>
            </a:r>
            <a:r>
              <a:rPr lang="en-US" sz="4300" b="1"/>
              <a:t>Florida Sunshine Law applies </a:t>
            </a:r>
            <a:r>
              <a:rPr lang="en-US" sz="4300"/>
              <a:t>to the Seagrass Restoration Technology Development Initiative, Technical Advisory Council.</a:t>
            </a:r>
            <a:endParaRPr/>
          </a:p>
          <a:p>
            <a:pPr marL="342900" lvl="0" indent="-172275" algn="l" rtl="0">
              <a:spcBef>
                <a:spcPts val="600"/>
              </a:spcBef>
              <a:spcAft>
                <a:spcPts val="0"/>
              </a:spcAft>
              <a:buClr>
                <a:schemeClr val="dk1"/>
              </a:buClr>
              <a:buSzPct val="100000"/>
              <a:buNone/>
            </a:pPr>
            <a:endParaRPr sz="4300"/>
          </a:p>
          <a:p>
            <a:pPr marL="342900" lvl="0" indent="-322453" algn="l" rtl="0">
              <a:spcBef>
                <a:spcPts val="600"/>
              </a:spcBef>
              <a:spcAft>
                <a:spcPts val="0"/>
              </a:spcAft>
              <a:buClr>
                <a:schemeClr val="dk1"/>
              </a:buClr>
              <a:buSzPct val="100000"/>
              <a:buChar char="•"/>
            </a:pPr>
            <a:r>
              <a:rPr lang="en-US" sz="4300"/>
              <a:t>Florida’s Sunshine Law was created to protect </a:t>
            </a:r>
            <a:r>
              <a:rPr lang="en-US" sz="4300" b="1"/>
              <a:t>every</a:t>
            </a:r>
            <a:r>
              <a:rPr lang="en-US" sz="4300"/>
              <a:t> </a:t>
            </a:r>
            <a:r>
              <a:rPr lang="en-US" sz="4300" b="1"/>
              <a:t>Floridian’s right to public access of meetings and records </a:t>
            </a:r>
            <a:r>
              <a:rPr lang="en-US" sz="4300"/>
              <a:t>concerning government programs, which provides transparency.</a:t>
            </a:r>
            <a:endParaRPr/>
          </a:p>
          <a:p>
            <a:pPr marL="0" lvl="0" indent="0" algn="l" rtl="0">
              <a:spcBef>
                <a:spcPts val="600"/>
              </a:spcBef>
              <a:spcAft>
                <a:spcPts val="0"/>
              </a:spcAft>
              <a:buClr>
                <a:schemeClr val="dk1"/>
              </a:buClr>
              <a:buSzPct val="100000"/>
              <a:buNone/>
            </a:pPr>
            <a:endParaRPr sz="4300"/>
          </a:p>
          <a:p>
            <a:pPr marL="342900" lvl="0" indent="-322453" algn="l" rtl="0">
              <a:spcBef>
                <a:spcPts val="600"/>
              </a:spcBef>
              <a:spcAft>
                <a:spcPts val="0"/>
              </a:spcAft>
              <a:buClr>
                <a:schemeClr val="dk1"/>
              </a:buClr>
              <a:buSzPct val="100000"/>
              <a:buChar char="•"/>
            </a:pPr>
            <a:r>
              <a:rPr lang="en-US" sz="4300" b="1"/>
              <a:t>This applies to any meeting </a:t>
            </a:r>
            <a:r>
              <a:rPr lang="en-US" sz="4300"/>
              <a:t>where official acts are to be taken or </a:t>
            </a:r>
            <a:r>
              <a:rPr lang="en-US" sz="4300" b="1"/>
              <a:t>public business will be discussed</a:t>
            </a:r>
            <a:r>
              <a:rPr lang="en-US" sz="4300"/>
              <a:t>.</a:t>
            </a:r>
            <a:endParaRPr/>
          </a:p>
          <a:p>
            <a:pPr marL="342900" lvl="0" indent="-204025" algn="l" rtl="0">
              <a:spcBef>
                <a:spcPts val="600"/>
              </a:spcBef>
              <a:spcAft>
                <a:spcPts val="0"/>
              </a:spcAft>
              <a:buClr>
                <a:schemeClr val="dk1"/>
              </a:buClr>
              <a:buSzPct val="100000"/>
              <a:buNone/>
            </a:pPr>
            <a:endParaRPr sz="3500"/>
          </a:p>
          <a:p>
            <a:pPr marL="342900" lvl="0" indent="-204025" algn="l" rtl="0">
              <a:spcBef>
                <a:spcPts val="600"/>
              </a:spcBef>
              <a:spcAft>
                <a:spcPts val="0"/>
              </a:spcAft>
              <a:buClr>
                <a:schemeClr val="dk1"/>
              </a:buClr>
              <a:buSzPct val="100000"/>
              <a:buNone/>
            </a:pPr>
            <a:endParaRPr sz="3500"/>
          </a:p>
          <a:p>
            <a:pPr marL="342900" lvl="0" indent="-215900" algn="l" rtl="0">
              <a:spcBef>
                <a:spcPts val="400"/>
              </a:spcBef>
              <a:spcAft>
                <a:spcPts val="0"/>
              </a:spcAft>
              <a:buClr>
                <a:schemeClr val="dk1"/>
              </a:buClr>
              <a:buSzPct val="100000"/>
              <a:buNone/>
            </a:pPr>
            <a:endParaRPr/>
          </a:p>
        </p:txBody>
      </p:sp>
      <p:pic>
        <p:nvPicPr>
          <p:cNvPr id="205" name="Google Shape;205;p5"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6"/>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Reasonable Notice of Meetings</a:t>
            </a:r>
            <a:endParaRPr/>
          </a:p>
        </p:txBody>
      </p:sp>
      <p:sp>
        <p:nvSpPr>
          <p:cNvPr id="212" name="Google Shape;212;p6"/>
          <p:cNvSpPr txBox="1">
            <a:spLocks noGrp="1"/>
          </p:cNvSpPr>
          <p:nvPr>
            <p:ph type="body" idx="1"/>
          </p:nvPr>
        </p:nvSpPr>
        <p:spPr>
          <a:xfrm>
            <a:off x="609600" y="1290006"/>
            <a:ext cx="8153400" cy="4267200"/>
          </a:xfrm>
          <a:prstGeom prst="rect">
            <a:avLst/>
          </a:prstGeom>
          <a:noFill/>
          <a:ln>
            <a:noFill/>
          </a:ln>
        </p:spPr>
        <p:txBody>
          <a:bodyPr spcFirstLastPara="1" wrap="square" lIns="91425" tIns="45700" rIns="91425" bIns="45700" anchor="t" anchorCtr="0">
            <a:normAutofit fontScale="85000" lnSpcReduction="20000"/>
          </a:bodyPr>
          <a:lstStyle/>
          <a:p>
            <a:pPr marL="342900" lvl="0" indent="-154940" algn="l" rtl="0">
              <a:spcBef>
                <a:spcPts val="0"/>
              </a:spcBef>
              <a:spcAft>
                <a:spcPts val="0"/>
              </a:spcAft>
              <a:buClr>
                <a:schemeClr val="dk1"/>
              </a:buClr>
              <a:buSzPts val="3200"/>
              <a:buNone/>
            </a:pPr>
            <a:endParaRPr dirty="0"/>
          </a:p>
          <a:p>
            <a:pPr marL="342900" lvl="0" indent="-358140" algn="l" rtl="0">
              <a:spcBef>
                <a:spcPts val="592"/>
              </a:spcBef>
              <a:spcAft>
                <a:spcPts val="0"/>
              </a:spcAft>
              <a:buClr>
                <a:schemeClr val="dk1"/>
              </a:buClr>
              <a:buSzPts val="3200"/>
              <a:buChar char="•"/>
            </a:pPr>
            <a:r>
              <a:rPr lang="en-US" dirty="0"/>
              <a:t>The </a:t>
            </a:r>
            <a:r>
              <a:rPr lang="en-US" b="1" dirty="0"/>
              <a:t>public must be given reasonable notice of meetings</a:t>
            </a:r>
            <a:r>
              <a:rPr lang="en-US" dirty="0"/>
              <a:t> that are to occur.</a:t>
            </a:r>
            <a:endParaRPr dirty="0"/>
          </a:p>
          <a:p>
            <a:pPr marL="342900" lvl="0" indent="-154940" algn="l" rtl="0">
              <a:spcBef>
                <a:spcPts val="592"/>
              </a:spcBef>
              <a:spcAft>
                <a:spcPts val="0"/>
              </a:spcAft>
              <a:buClr>
                <a:schemeClr val="dk1"/>
              </a:buClr>
              <a:buSzPts val="3200"/>
              <a:buNone/>
            </a:pPr>
            <a:endParaRPr dirty="0"/>
          </a:p>
          <a:p>
            <a:pPr marL="342900" lvl="0" indent="-358140" algn="l" rtl="0">
              <a:spcBef>
                <a:spcPts val="592"/>
              </a:spcBef>
              <a:spcAft>
                <a:spcPts val="0"/>
              </a:spcAft>
              <a:buClr>
                <a:schemeClr val="dk1"/>
              </a:buClr>
              <a:buSzPts val="3200"/>
              <a:buChar char="•"/>
            </a:pPr>
            <a:r>
              <a:rPr lang="en-US" dirty="0"/>
              <a:t>DEP generally recommends notice for public advisory group meetings to be published in the </a:t>
            </a:r>
            <a:r>
              <a:rPr lang="en-US" b="1" dirty="0"/>
              <a:t>Florida Administrative Register</a:t>
            </a:r>
            <a:r>
              <a:rPr lang="en-US" dirty="0"/>
              <a:t> no less than 7 days before the meeting and ensure that it is posted on the </a:t>
            </a:r>
            <a:r>
              <a:rPr lang="en-US" b="1" dirty="0"/>
              <a:t>Initiative website</a:t>
            </a:r>
            <a:r>
              <a:rPr lang="en-US" dirty="0"/>
              <a:t>.</a:t>
            </a:r>
          </a:p>
          <a:p>
            <a:pPr marL="0" lvl="0" indent="0" algn="l" rtl="0">
              <a:spcBef>
                <a:spcPts val="592"/>
              </a:spcBef>
              <a:spcAft>
                <a:spcPts val="0"/>
              </a:spcAft>
              <a:buClr>
                <a:schemeClr val="dk1"/>
              </a:buClr>
              <a:buSzPts val="3200"/>
              <a:buNone/>
            </a:pPr>
            <a:endParaRPr lang="en-US" dirty="0"/>
          </a:p>
          <a:p>
            <a:pPr marL="342900" lvl="0" indent="-358140" algn="l" rtl="0">
              <a:spcBef>
                <a:spcPts val="592"/>
              </a:spcBef>
              <a:spcAft>
                <a:spcPts val="0"/>
              </a:spcAft>
              <a:buClr>
                <a:schemeClr val="dk1"/>
              </a:buClr>
              <a:buSzPts val="3200"/>
              <a:buChar char="•"/>
            </a:pPr>
            <a:r>
              <a:rPr lang="en-US" dirty="0"/>
              <a:t>Posted on February 6, 2025</a:t>
            </a:r>
            <a:endParaRPr dirty="0"/>
          </a:p>
          <a:p>
            <a:pPr marL="342900" lvl="0" indent="-178435" algn="l" rtl="0">
              <a:spcBef>
                <a:spcPts val="518"/>
              </a:spcBef>
              <a:spcAft>
                <a:spcPts val="0"/>
              </a:spcAft>
              <a:buClr>
                <a:schemeClr val="dk1"/>
              </a:buClr>
              <a:buSzPts val="2800"/>
              <a:buNone/>
            </a:pPr>
            <a:endParaRPr sz="2800" dirty="0"/>
          </a:p>
        </p:txBody>
      </p:sp>
      <p:pic>
        <p:nvPicPr>
          <p:cNvPr id="213" name="Google Shape;213;p6"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7"/>
          <p:cNvSpPr txBox="1">
            <a:spLocks noGrp="1"/>
          </p:cNvSpPr>
          <p:nvPr>
            <p:ph type="title"/>
          </p:nvPr>
        </p:nvSpPr>
        <p:spPr>
          <a:xfrm>
            <a:off x="457200" y="-1668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Minutes of Meetings</a:t>
            </a:r>
            <a:endParaRPr/>
          </a:p>
        </p:txBody>
      </p:sp>
      <p:sp>
        <p:nvSpPr>
          <p:cNvPr id="220" name="Google Shape;220;p7"/>
          <p:cNvSpPr txBox="1">
            <a:spLocks noGrp="1"/>
          </p:cNvSpPr>
          <p:nvPr>
            <p:ph type="body" idx="1"/>
          </p:nvPr>
        </p:nvSpPr>
        <p:spPr>
          <a:xfrm>
            <a:off x="457200" y="893856"/>
            <a:ext cx="8419800" cy="4191600"/>
          </a:xfrm>
          <a:prstGeom prst="rect">
            <a:avLst/>
          </a:prstGeom>
          <a:noFill/>
          <a:ln>
            <a:noFill/>
          </a:ln>
        </p:spPr>
        <p:txBody>
          <a:bodyPr spcFirstLastPara="1" wrap="square" lIns="91425" tIns="45700" rIns="91425" bIns="45700" anchor="t" anchorCtr="0">
            <a:normAutofit fontScale="25000" lnSpcReduction="20000"/>
          </a:bodyPr>
          <a:lstStyle/>
          <a:p>
            <a:pPr marL="342900" lvl="0" indent="-360045" algn="l" rtl="0">
              <a:spcBef>
                <a:spcPts val="0"/>
              </a:spcBef>
              <a:spcAft>
                <a:spcPts val="0"/>
              </a:spcAft>
              <a:buClr>
                <a:schemeClr val="dk1"/>
              </a:buClr>
              <a:buSzPct val="100000"/>
              <a:buChar char="•"/>
            </a:pPr>
            <a:r>
              <a:rPr lang="en-US" sz="12000" b="1" dirty="0"/>
              <a:t>Minutes of meetings must be taken </a:t>
            </a:r>
            <a:r>
              <a:rPr lang="en-US" sz="12000" dirty="0"/>
              <a:t>and documented, but do not have to be verbatim.</a:t>
            </a:r>
            <a:endParaRPr sz="12000" dirty="0"/>
          </a:p>
          <a:p>
            <a:pPr marL="342900" lvl="0" indent="-169545" algn="l" rtl="0">
              <a:spcBef>
                <a:spcPts val="546"/>
              </a:spcBef>
              <a:spcAft>
                <a:spcPts val="0"/>
              </a:spcAft>
              <a:buClr>
                <a:schemeClr val="dk1"/>
              </a:buClr>
              <a:buSzPct val="32499"/>
              <a:buNone/>
            </a:pPr>
            <a:endParaRPr sz="12000" dirty="0"/>
          </a:p>
          <a:p>
            <a:pPr marL="342900" lvl="0" indent="-360045" algn="l" rtl="0">
              <a:spcBef>
                <a:spcPts val="546"/>
              </a:spcBef>
              <a:spcAft>
                <a:spcPts val="0"/>
              </a:spcAft>
              <a:buClr>
                <a:schemeClr val="dk1"/>
              </a:buClr>
              <a:buSzPct val="100000"/>
              <a:buChar char="•"/>
            </a:pPr>
            <a:r>
              <a:rPr lang="en-US" sz="12000" dirty="0"/>
              <a:t>This meeting’s minutes will be posted on the Mote Seagrass Ecosystem Research &amp; Restoration website with previous meetings' minutes, agenda, and presentation.</a:t>
            </a:r>
            <a:endParaRPr sz="12000" dirty="0"/>
          </a:p>
          <a:p>
            <a:pPr marL="342900" lvl="0" indent="-169545" algn="l" rtl="0">
              <a:spcBef>
                <a:spcPts val="546"/>
              </a:spcBef>
              <a:spcAft>
                <a:spcPts val="0"/>
              </a:spcAft>
              <a:buClr>
                <a:schemeClr val="dk1"/>
              </a:buClr>
              <a:buSzPct val="32499"/>
              <a:buNone/>
            </a:pPr>
            <a:endParaRPr sz="12000" dirty="0"/>
          </a:p>
          <a:p>
            <a:pPr marL="342900" lvl="0" indent="-360045" algn="l" rtl="0">
              <a:spcBef>
                <a:spcPts val="546"/>
              </a:spcBef>
              <a:spcAft>
                <a:spcPts val="0"/>
              </a:spcAft>
              <a:buClr>
                <a:schemeClr val="dk1"/>
              </a:buClr>
              <a:buSzPct val="100000"/>
              <a:buChar char="•"/>
            </a:pPr>
            <a:r>
              <a:rPr lang="en-US" sz="12000" dirty="0"/>
              <a:t>Advisory Boards are not required to have audio recordings of their meetings; but if a meeting is recorded by a member or staff then it is a public record. </a:t>
            </a:r>
            <a:endParaRPr sz="12000" dirty="0"/>
          </a:p>
          <a:p>
            <a:pPr marL="342900" lvl="0" indent="-169545" algn="l" rtl="0">
              <a:spcBef>
                <a:spcPts val="546"/>
              </a:spcBef>
              <a:spcAft>
                <a:spcPts val="0"/>
              </a:spcAft>
              <a:buClr>
                <a:schemeClr val="dk1"/>
              </a:buClr>
              <a:buSzPct val="31451"/>
              <a:buNone/>
            </a:pPr>
            <a:endParaRPr sz="12400" dirty="0"/>
          </a:p>
          <a:p>
            <a:pPr marL="342900" lvl="0" indent="-200660" algn="l" rtl="0">
              <a:spcBef>
                <a:spcPts val="448"/>
              </a:spcBef>
              <a:spcAft>
                <a:spcPts val="0"/>
              </a:spcAft>
              <a:buClr>
                <a:schemeClr val="dk1"/>
              </a:buClr>
              <a:buSzPct val="100000"/>
              <a:buNone/>
            </a:pPr>
            <a:endParaRPr dirty="0"/>
          </a:p>
          <a:p>
            <a:pPr marL="342900" lvl="0" indent="-200660" algn="l" rtl="0">
              <a:spcBef>
                <a:spcPts val="448"/>
              </a:spcBef>
              <a:spcAft>
                <a:spcPts val="0"/>
              </a:spcAft>
              <a:buClr>
                <a:schemeClr val="dk1"/>
              </a:buClr>
              <a:buSzPct val="100000"/>
              <a:buNone/>
            </a:pPr>
            <a:endParaRPr dirty="0"/>
          </a:p>
          <a:p>
            <a:pPr marL="342900" lvl="0" indent="-200660" algn="l" rtl="0">
              <a:spcBef>
                <a:spcPts val="448"/>
              </a:spcBef>
              <a:spcAft>
                <a:spcPts val="0"/>
              </a:spcAft>
              <a:buClr>
                <a:schemeClr val="dk1"/>
              </a:buClr>
              <a:buSzPct val="100000"/>
              <a:buNone/>
            </a:pPr>
            <a:endParaRPr dirty="0"/>
          </a:p>
          <a:p>
            <a:pPr marL="342900" lvl="0" indent="-200660" algn="l" rtl="0">
              <a:spcBef>
                <a:spcPts val="448"/>
              </a:spcBef>
              <a:spcAft>
                <a:spcPts val="0"/>
              </a:spcAft>
              <a:buClr>
                <a:schemeClr val="dk1"/>
              </a:buClr>
              <a:buSzPct val="100000"/>
              <a:buNone/>
            </a:pPr>
            <a:endParaRPr dirty="0"/>
          </a:p>
        </p:txBody>
      </p:sp>
      <p:pic>
        <p:nvPicPr>
          <p:cNvPr id="221" name="Google Shape;221;p7"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a:t>Restrictions on Outside Discussions</a:t>
            </a:r>
            <a:endParaRPr/>
          </a:p>
        </p:txBody>
      </p:sp>
      <p:sp>
        <p:nvSpPr>
          <p:cNvPr id="228" name="Google Shape;228;p8"/>
          <p:cNvSpPr txBox="1">
            <a:spLocks noGrp="1"/>
          </p:cNvSpPr>
          <p:nvPr>
            <p:ph type="body" idx="1"/>
          </p:nvPr>
        </p:nvSpPr>
        <p:spPr>
          <a:xfrm>
            <a:off x="381000" y="1727743"/>
            <a:ext cx="8534400" cy="3918677"/>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spcBef>
                <a:spcPts val="0"/>
              </a:spcBef>
              <a:spcAft>
                <a:spcPts val="0"/>
              </a:spcAft>
              <a:buClr>
                <a:schemeClr val="dk1"/>
              </a:buClr>
              <a:buSzPct val="100000"/>
              <a:buChar char="•"/>
            </a:pPr>
            <a:r>
              <a:rPr lang="en-US"/>
              <a:t>Any discussion between two or more members of the Technical Advisory Council discussing a topic which may foreseeably come before their board </a:t>
            </a:r>
            <a:r>
              <a:rPr lang="en-US" b="1"/>
              <a:t>must occur in the sunshine</a:t>
            </a:r>
            <a:r>
              <a:rPr lang="en-US"/>
              <a:t>.</a:t>
            </a:r>
            <a:endParaRPr/>
          </a:p>
          <a:p>
            <a:pPr marL="0" lvl="0" indent="0" algn="l" rtl="0">
              <a:spcBef>
                <a:spcPts val="496"/>
              </a:spcBef>
              <a:spcAft>
                <a:spcPts val="0"/>
              </a:spcAft>
              <a:buClr>
                <a:schemeClr val="dk1"/>
              </a:buClr>
              <a:buSzPct val="100000"/>
              <a:buNone/>
            </a:pPr>
            <a:endParaRPr/>
          </a:p>
          <a:p>
            <a:pPr marL="342900" lvl="0" indent="-342900" algn="l" rtl="0">
              <a:spcBef>
                <a:spcPts val="496"/>
              </a:spcBef>
              <a:spcAft>
                <a:spcPts val="0"/>
              </a:spcAft>
              <a:buClr>
                <a:schemeClr val="dk1"/>
              </a:buClr>
              <a:buSzPct val="100000"/>
              <a:buChar char="•"/>
            </a:pPr>
            <a:r>
              <a:rPr lang="en-US"/>
              <a:t>You are not restricted from socializing with other members of the Council, </a:t>
            </a:r>
            <a:r>
              <a:rPr lang="en-US" b="1"/>
              <a:t>but you may not discuss anything that may foreseeably come before the board</a:t>
            </a:r>
            <a:r>
              <a:rPr lang="en-US"/>
              <a:t>.</a:t>
            </a:r>
            <a:endParaRPr/>
          </a:p>
          <a:p>
            <a:pPr marL="0" lvl="0" indent="0" algn="l" rtl="0">
              <a:spcBef>
                <a:spcPts val="496"/>
              </a:spcBef>
              <a:spcAft>
                <a:spcPts val="0"/>
              </a:spcAft>
              <a:buClr>
                <a:schemeClr val="dk1"/>
              </a:buClr>
              <a:buSzPct val="100000"/>
              <a:buNone/>
            </a:pPr>
            <a:endParaRPr/>
          </a:p>
          <a:p>
            <a:pPr marL="342900" lvl="0" indent="-342900" algn="l" rtl="0">
              <a:spcBef>
                <a:spcPts val="496"/>
              </a:spcBef>
              <a:spcAft>
                <a:spcPts val="0"/>
              </a:spcAft>
              <a:buClr>
                <a:schemeClr val="dk1"/>
              </a:buClr>
              <a:buSzPct val="114285"/>
              <a:buChar char="•"/>
            </a:pPr>
            <a:r>
              <a:rPr lang="en-US" b="1"/>
              <a:t>Discussion of official matters outside of a public meeting is a violation of the Sunshine Law</a:t>
            </a:r>
            <a:r>
              <a:rPr lang="en-US"/>
              <a:t>.</a:t>
            </a:r>
            <a:endParaRPr sz="2800"/>
          </a:p>
        </p:txBody>
      </p:sp>
      <p:pic>
        <p:nvPicPr>
          <p:cNvPr id="229" name="Google Shape;229;p8" descr="MotePowerpointTemplate_Standard4x3ratio_FooterElement.png"/>
          <p:cNvPicPr preferRelativeResize="0"/>
          <p:nvPr/>
        </p:nvPicPr>
        <p:blipFill rotWithShape="1">
          <a:blip r:embed="rId3">
            <a:alphaModFix/>
          </a:blip>
          <a:srcRect/>
          <a:stretch/>
        </p:blipFill>
        <p:spPr>
          <a:xfrm>
            <a:off x="0" y="5646420"/>
            <a:ext cx="9144000" cy="1211580"/>
          </a:xfrm>
          <a:prstGeom prst="rect">
            <a:avLst/>
          </a:prstGeom>
          <a:noFill/>
          <a:ln>
            <a:noFill/>
          </a:ln>
        </p:spPr>
      </p:pic>
    </p:spTree>
  </p:cSld>
  <p:clrMapOvr>
    <a:masterClrMapping/>
  </p:clrMapOvr>
</p:sld>
</file>

<file path=ppt/theme/theme1.xml><?xml version="1.0" encoding="utf-8"?>
<a:theme xmlns:a="http://schemas.openxmlformats.org/drawingml/2006/main" name="MotePowerpointTemplate_Standard4x3ratio_WhiteTemplate">
  <a:themeElements>
    <a:clrScheme name="Custom 2">
      <a:dk1>
        <a:srgbClr val="0054A6"/>
      </a:dk1>
      <a:lt1>
        <a:srgbClr val="FFFFFF"/>
      </a:lt1>
      <a:dk2>
        <a:srgbClr val="404040"/>
      </a:dk2>
      <a:lt2>
        <a:srgbClr val="FFFFFF"/>
      </a:lt2>
      <a:accent1>
        <a:srgbClr val="00AAE7"/>
      </a:accent1>
      <a:accent2>
        <a:srgbClr val="163E90"/>
      </a:accent2>
      <a:accent3>
        <a:srgbClr val="83C5EC"/>
      </a:accent3>
      <a:accent4>
        <a:srgbClr val="0072BC"/>
      </a:accent4>
      <a:accent5>
        <a:srgbClr val="B7DFF7"/>
      </a:accent5>
      <a:accent6>
        <a:srgbClr val="1289EA"/>
      </a:accent6>
      <a:hlink>
        <a:srgbClr val="F37163"/>
      </a:hlink>
      <a:folHlink>
        <a:srgbClr val="F371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ePowerpointTemplate_Standard4x3ratio_WhiteTemplate">
  <a:themeElements>
    <a:clrScheme name="Custom 2">
      <a:dk1>
        <a:srgbClr val="0054A6"/>
      </a:dk1>
      <a:lt1>
        <a:srgbClr val="FFFFFF"/>
      </a:lt1>
      <a:dk2>
        <a:srgbClr val="404040"/>
      </a:dk2>
      <a:lt2>
        <a:srgbClr val="FFFFFF"/>
      </a:lt2>
      <a:accent1>
        <a:srgbClr val="00AAE7"/>
      </a:accent1>
      <a:accent2>
        <a:srgbClr val="163E90"/>
      </a:accent2>
      <a:accent3>
        <a:srgbClr val="83C5EC"/>
      </a:accent3>
      <a:accent4>
        <a:srgbClr val="0072BC"/>
      </a:accent4>
      <a:accent5>
        <a:srgbClr val="B7DFF7"/>
      </a:accent5>
      <a:accent6>
        <a:srgbClr val="1289EA"/>
      </a:accent6>
      <a:hlink>
        <a:srgbClr val="F37163"/>
      </a:hlink>
      <a:folHlink>
        <a:srgbClr val="F371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2523</TotalTime>
  <Words>2161</Words>
  <Application>Microsoft Office PowerPoint</Application>
  <PresentationFormat>On-screen Show (4:3)</PresentationFormat>
  <Paragraphs>273</Paragraphs>
  <Slides>38</Slides>
  <Notes>25</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47" baseType="lpstr">
      <vt:lpstr>Arial</vt:lpstr>
      <vt:lpstr>Calibri</vt:lpstr>
      <vt:lpstr>Helvetica Neue Medium</vt:lpstr>
      <vt:lpstr>Noto Sans Symbols</vt:lpstr>
      <vt:lpstr>Open Sans Condensed Bold</vt:lpstr>
      <vt:lpstr>Open Sans Regular ExtraBold</vt:lpstr>
      <vt:lpstr>MotePowerpointTemplate_Standard4x3ratio_WhiteTemplate</vt:lpstr>
      <vt:lpstr>1_MotePowerpointTemplate_Standard4x3ratio_WhiteTemplate</vt:lpstr>
      <vt:lpstr>Acrobat Document</vt:lpstr>
      <vt:lpstr>Seagrass Restoration Technology Development Initiative  3rd Technology Advisory Council Meeting   </vt:lpstr>
      <vt:lpstr>Meeting Agenda *Thank you to the Bernard and Norton Wolf Family Foundation for providing the refreshments*</vt:lpstr>
      <vt:lpstr>Technical Advisory Council</vt:lpstr>
      <vt:lpstr>TAC Opening Comments</vt:lpstr>
      <vt:lpstr>Florida’s Sunshine Law (Review from previous meetings)   </vt:lpstr>
      <vt:lpstr>Florida Sunshine Law  </vt:lpstr>
      <vt:lpstr>Reasonable Notice of Meetings</vt:lpstr>
      <vt:lpstr>Minutes of Meetings</vt:lpstr>
      <vt:lpstr>Restrictions on Outside Discussions</vt:lpstr>
      <vt:lpstr>Public Records</vt:lpstr>
      <vt:lpstr>Seagrass Restoration Technology Development Initiative  Overview</vt:lpstr>
      <vt:lpstr>Seagrass Initiative Overview</vt:lpstr>
      <vt:lpstr>Initiative Partner: University of Florida </vt:lpstr>
      <vt:lpstr>Initiative Partner:  DEP Aquatic Preserve Program</vt:lpstr>
      <vt:lpstr>PowerPoint Presentation</vt:lpstr>
      <vt:lpstr>Initiative Research Infrastructure</vt:lpstr>
      <vt:lpstr>PowerPoint Presentation</vt:lpstr>
      <vt:lpstr>Coming soon: Publix Seagrass Genetics Research Laboratory Hub</vt:lpstr>
      <vt:lpstr>Genetic Management Plan Update</vt:lpstr>
      <vt:lpstr>Genetic Management Plan Update</vt:lpstr>
      <vt:lpstr>Genetic Management Plan Update</vt:lpstr>
      <vt:lpstr>Genetic Management Plan Update</vt:lpstr>
      <vt:lpstr>Genetic Management Plan Update</vt:lpstr>
      <vt:lpstr>Genetic Management Plan Update</vt:lpstr>
      <vt:lpstr>Genetic Management Plan Update</vt:lpstr>
      <vt:lpstr>Genetic Management Plan Update</vt:lpstr>
      <vt:lpstr>Genetic Management Plan Update</vt:lpstr>
      <vt:lpstr>Genetic Management Plan Update</vt:lpstr>
      <vt:lpstr>Genetic Management Plan Update</vt:lpstr>
      <vt:lpstr>Initiative Reporting Requirements</vt:lpstr>
      <vt:lpstr>Initiative Research Engagement</vt:lpstr>
      <vt:lpstr>Year 2 Request For Partner Research Proposals</vt:lpstr>
      <vt:lpstr>Year 2 Funding Priorities </vt:lpstr>
      <vt:lpstr>  Year 1 Funded Partner Presentations </vt:lpstr>
      <vt:lpstr>FWC Presentation</vt:lpstr>
      <vt:lpstr>10-Year Florida Seagrass Restoration Plan</vt:lpstr>
      <vt:lpstr> Public Comments: Please limit to 3 minutes or less or via Comment Card or Email</vt:lpstr>
      <vt:lpstr>TAC Comments and Recommendations  Potential Discussion Topics: Codifying 10-Year Restoration Plan Leveraging Opportunities Agency/Company/Institution Seagrass Update Next TAC Meeting Location NERR increased involvement? HAB/Seagrass Research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Seagrass Restoration Technology Development Initiative  2nd Technology Advisory Council Meeting</dc:title>
  <dc:creator>kclaridge</dc:creator>
  <cp:lastModifiedBy>Eve Iavarone</cp:lastModifiedBy>
  <cp:revision>24</cp:revision>
  <dcterms:created xsi:type="dcterms:W3CDTF">2019-10-07T17:04:48Z</dcterms:created>
  <dcterms:modified xsi:type="dcterms:W3CDTF">2025-02-20T14:13:25Z</dcterms:modified>
</cp:coreProperties>
</file>